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0" r:id="rId4"/>
  </p:sldMasterIdLst>
  <p:notesMasterIdLst>
    <p:notesMasterId r:id="rId47"/>
  </p:notesMasterIdLst>
  <p:sldIdLst>
    <p:sldId id="292" r:id="rId5"/>
    <p:sldId id="334" r:id="rId6"/>
    <p:sldId id="309" r:id="rId7"/>
    <p:sldId id="293" r:id="rId8"/>
    <p:sldId id="335" r:id="rId9"/>
    <p:sldId id="306" r:id="rId10"/>
    <p:sldId id="314" r:id="rId11"/>
    <p:sldId id="295" r:id="rId12"/>
    <p:sldId id="317" r:id="rId13"/>
    <p:sldId id="294" r:id="rId14"/>
    <p:sldId id="297" r:id="rId15"/>
    <p:sldId id="315" r:id="rId16"/>
    <p:sldId id="316" r:id="rId17"/>
    <p:sldId id="298" r:id="rId18"/>
    <p:sldId id="300" r:id="rId19"/>
    <p:sldId id="318" r:id="rId20"/>
    <p:sldId id="320" r:id="rId21"/>
    <p:sldId id="319" r:id="rId22"/>
    <p:sldId id="321" r:id="rId23"/>
    <p:sldId id="322" r:id="rId24"/>
    <p:sldId id="323" r:id="rId25"/>
    <p:sldId id="324" r:id="rId26"/>
    <p:sldId id="325" r:id="rId27"/>
    <p:sldId id="326" r:id="rId28"/>
    <p:sldId id="327" r:id="rId29"/>
    <p:sldId id="328" r:id="rId30"/>
    <p:sldId id="329" r:id="rId31"/>
    <p:sldId id="331" r:id="rId32"/>
    <p:sldId id="299" r:id="rId33"/>
    <p:sldId id="301" r:id="rId34"/>
    <p:sldId id="330" r:id="rId35"/>
    <p:sldId id="332" r:id="rId36"/>
    <p:sldId id="333" r:id="rId37"/>
    <p:sldId id="302" r:id="rId38"/>
    <p:sldId id="303" r:id="rId39"/>
    <p:sldId id="304" r:id="rId40"/>
    <p:sldId id="305" r:id="rId41"/>
    <p:sldId id="310" r:id="rId42"/>
    <p:sldId id="308" r:id="rId43"/>
    <p:sldId id="311" r:id="rId44"/>
    <p:sldId id="312" r:id="rId45"/>
    <p:sldId id="313" r:id="rId46"/>
  </p:sldIdLst>
  <p:sldSz cx="12192000" cy="6858000"/>
  <p:notesSz cx="6858000" cy="9144000"/>
  <p:embeddedFontLst>
    <p:embeddedFont>
      <p:font typeface="Verdana" panose="020B0604030504040204" pitchFamily="34" charset="0"/>
      <p:regular r:id="rId48"/>
      <p:bold r:id="rId49"/>
      <p:italic r:id="rId50"/>
      <p:boldItalic r:id="rId51"/>
    </p:embeddedFont>
    <p:embeddedFont>
      <p:font typeface="Verdana Pro" panose="020B0604030504040204" pitchFamily="34" charset="0"/>
      <p:regular r:id="rId52"/>
      <p:bold r:id="rId53"/>
      <p:italic r:id="rId54"/>
      <p:boldItalic r:id="rId55"/>
    </p:embeddedFont>
    <p:embeddedFont>
      <p:font typeface="Verdana Pro Bold" panose="020B0804030504040204" pitchFamily="34"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12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9ABF27-CBE5-5FDB-FFA5-5FCDDD94F0D8}" name="Sarah Hopkins" initials="SH" userId="S::shop013@UoA.auckland.ac.nz::20769d50-1fd7-43b8-9519-dac11ffb2937" providerId="AD"/>
  <p188:author id="{EB519149-4178-CF6F-0981-2C748AD7F441}" name="Laura Armstrong" initials="LA" userId="S::ltuc007@uoa.auckland.ac.nz::0571ad82-98ab-4e3a-8d7f-7d5e410bddc2" providerId="AD"/>
  <p188:author id="{DB09F3B5-2417-3DB8-39C2-2889DAF7FDB4}" name="Jens Brinkmann" initials="JB" userId="S::jbri364@uoa.auckland.ac.nz::cb3db833-eb1f-40f8-b076-66b40f9e8ef3" providerId="AD"/>
  <p188:author id="{0FD14AE3-9B39-A9D4-5040-F7252ED42CD9}" name="Ben Collings" initials="BC" userId="S::bcol845@uoa.auckland.ac.nz::0bdfec53-bd97-4166-9ebe-adbfbd574b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a:srgbClr val="1391BF"/>
    <a:srgbClr val="04B2D9"/>
    <a:srgbClr val="0DA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6B596-7C5D-944A-B05C-5A4948C3AEC8}" v="48" dt="2024-06-16T20:07:5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84058"/>
  </p:normalViewPr>
  <p:slideViewPr>
    <p:cSldViewPr snapToGrid="0">
      <p:cViewPr varScale="1">
        <p:scale>
          <a:sx n="89" d="100"/>
          <a:sy n="89" d="100"/>
        </p:scale>
        <p:origin x="1640" y="168"/>
      </p:cViewPr>
      <p:guideLst>
        <p:guide orient="horz" pos="960"/>
        <p:guide pos="12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Brinkmann" userId="cb3db833-eb1f-40f8-b076-66b40f9e8ef3" providerId="ADAL" clId="{A1A6B596-7C5D-944A-B05C-5A4948C3AEC8}"/>
    <pc:docChg chg="undo custSel addSld delSld modSld sldOrd modMainMaster">
      <pc:chgData name="Jens Brinkmann" userId="cb3db833-eb1f-40f8-b076-66b40f9e8ef3" providerId="ADAL" clId="{A1A6B596-7C5D-944A-B05C-5A4948C3AEC8}" dt="2024-06-16T20:07:53.521" v="2856" actId="20577"/>
      <pc:docMkLst>
        <pc:docMk/>
      </pc:docMkLst>
      <pc:sldChg chg="addSp modSp mod">
        <pc:chgData name="Jens Brinkmann" userId="cb3db833-eb1f-40f8-b076-66b40f9e8ef3" providerId="ADAL" clId="{A1A6B596-7C5D-944A-B05C-5A4948C3AEC8}" dt="2024-06-11T03:06:25.027" v="2715" actId="11529"/>
        <pc:sldMkLst>
          <pc:docMk/>
          <pc:sldMk cId="1176138725" sldId="293"/>
        </pc:sldMkLst>
        <pc:spChg chg="add mod">
          <ac:chgData name="Jens Brinkmann" userId="cb3db833-eb1f-40f8-b076-66b40f9e8ef3" providerId="ADAL" clId="{A1A6B596-7C5D-944A-B05C-5A4948C3AEC8}" dt="2024-05-09T23:22:00.727" v="550" actId="20577"/>
          <ac:spMkLst>
            <pc:docMk/>
            <pc:sldMk cId="1176138725" sldId="293"/>
            <ac:spMk id="4" creationId="{0CF2B15F-1C43-1D67-1B09-74A3FAA1E761}"/>
          </ac:spMkLst>
        </pc:spChg>
        <pc:spChg chg="add">
          <ac:chgData name="Jens Brinkmann" userId="cb3db833-eb1f-40f8-b076-66b40f9e8ef3" providerId="ADAL" clId="{A1A6B596-7C5D-944A-B05C-5A4948C3AEC8}" dt="2024-06-11T03:06:25.027" v="2715" actId="11529"/>
          <ac:spMkLst>
            <pc:docMk/>
            <pc:sldMk cId="1176138725" sldId="293"/>
            <ac:spMk id="9" creationId="{77183C3E-682A-CBBB-4176-23B5E7D7BA32}"/>
          </ac:spMkLst>
        </pc:spChg>
        <pc:picChg chg="add mod">
          <ac:chgData name="Jens Brinkmann" userId="cb3db833-eb1f-40f8-b076-66b40f9e8ef3" providerId="ADAL" clId="{A1A6B596-7C5D-944A-B05C-5A4948C3AEC8}" dt="2024-06-10T20:57:21.101" v="1122" actId="1076"/>
          <ac:picMkLst>
            <pc:docMk/>
            <pc:sldMk cId="1176138725" sldId="293"/>
            <ac:picMk id="5" creationId="{7BEF4076-7703-0FED-5656-5D6B18B6EBB8}"/>
          </ac:picMkLst>
        </pc:picChg>
        <pc:picChg chg="add mod">
          <ac:chgData name="Jens Brinkmann" userId="cb3db833-eb1f-40f8-b076-66b40f9e8ef3" providerId="ADAL" clId="{A1A6B596-7C5D-944A-B05C-5A4948C3AEC8}" dt="2024-06-11T03:05:33.434" v="2709" actId="1076"/>
          <ac:picMkLst>
            <pc:docMk/>
            <pc:sldMk cId="1176138725" sldId="293"/>
            <ac:picMk id="6" creationId="{B5DFF039-97C9-2301-4C0E-C2E6F75B1E8B}"/>
          </ac:picMkLst>
        </pc:picChg>
        <pc:picChg chg="add mod">
          <ac:chgData name="Jens Brinkmann" userId="cb3db833-eb1f-40f8-b076-66b40f9e8ef3" providerId="ADAL" clId="{A1A6B596-7C5D-944A-B05C-5A4948C3AEC8}" dt="2024-06-11T03:05:36.035" v="2711"/>
          <ac:picMkLst>
            <pc:docMk/>
            <pc:sldMk cId="1176138725" sldId="293"/>
            <ac:picMk id="7" creationId="{7481E29D-1250-B0DB-D9F5-4FF1E1B1B077}"/>
          </ac:picMkLst>
        </pc:picChg>
        <pc:picChg chg="add mod">
          <ac:chgData name="Jens Brinkmann" userId="cb3db833-eb1f-40f8-b076-66b40f9e8ef3" providerId="ADAL" clId="{A1A6B596-7C5D-944A-B05C-5A4948C3AEC8}" dt="2024-06-11T03:06:19.901" v="2714" actId="1076"/>
          <ac:picMkLst>
            <pc:docMk/>
            <pc:sldMk cId="1176138725" sldId="293"/>
            <ac:picMk id="8" creationId="{3E236B8B-4584-2439-3492-1001F59F7643}"/>
          </ac:picMkLst>
        </pc:picChg>
      </pc:sldChg>
      <pc:sldChg chg="addSp modSp mod">
        <pc:chgData name="Jens Brinkmann" userId="cb3db833-eb1f-40f8-b076-66b40f9e8ef3" providerId="ADAL" clId="{A1A6B596-7C5D-944A-B05C-5A4948C3AEC8}" dt="2024-06-10T20:58:00.363" v="1127" actId="1076"/>
        <pc:sldMkLst>
          <pc:docMk/>
          <pc:sldMk cId="3141177697" sldId="294"/>
        </pc:sldMkLst>
        <pc:picChg chg="add mod">
          <ac:chgData name="Jens Brinkmann" userId="cb3db833-eb1f-40f8-b076-66b40f9e8ef3" providerId="ADAL" clId="{A1A6B596-7C5D-944A-B05C-5A4948C3AEC8}" dt="2024-06-10T20:58:00.363" v="1127" actId="1076"/>
          <ac:picMkLst>
            <pc:docMk/>
            <pc:sldMk cId="3141177697" sldId="294"/>
            <ac:picMk id="4" creationId="{DA358BFB-703F-18C0-4A44-FB1B4C2010CB}"/>
          </ac:picMkLst>
        </pc:picChg>
      </pc:sldChg>
      <pc:sldChg chg="addSp modSp mod">
        <pc:chgData name="Jens Brinkmann" userId="cb3db833-eb1f-40f8-b076-66b40f9e8ef3" providerId="ADAL" clId="{A1A6B596-7C5D-944A-B05C-5A4948C3AEC8}" dt="2024-06-10T20:59:21.520" v="1141" actId="1076"/>
        <pc:sldMkLst>
          <pc:docMk/>
          <pc:sldMk cId="2504224857" sldId="295"/>
        </pc:sldMkLst>
        <pc:spChg chg="mod">
          <ac:chgData name="Jens Brinkmann" userId="cb3db833-eb1f-40f8-b076-66b40f9e8ef3" providerId="ADAL" clId="{A1A6B596-7C5D-944A-B05C-5A4948C3AEC8}" dt="2024-06-10T20:59:21.520" v="1141" actId="1076"/>
          <ac:spMkLst>
            <pc:docMk/>
            <pc:sldMk cId="2504224857" sldId="295"/>
            <ac:spMk id="2" creationId="{2C511D77-6ADC-F864-A503-6EDC2DC3E9B4}"/>
          </ac:spMkLst>
        </pc:spChg>
        <pc:picChg chg="add mod">
          <ac:chgData name="Jens Brinkmann" userId="cb3db833-eb1f-40f8-b076-66b40f9e8ef3" providerId="ADAL" clId="{A1A6B596-7C5D-944A-B05C-5A4948C3AEC8}" dt="2024-06-10T20:59:19.632" v="1139" actId="14100"/>
          <ac:picMkLst>
            <pc:docMk/>
            <pc:sldMk cId="2504224857" sldId="295"/>
            <ac:picMk id="4" creationId="{35A1DA5C-73B6-E4CF-E5EB-7DCBE960F142}"/>
          </ac:picMkLst>
        </pc:picChg>
      </pc:sldChg>
      <pc:sldChg chg="modSp del mod">
        <pc:chgData name="Jens Brinkmann" userId="cb3db833-eb1f-40f8-b076-66b40f9e8ef3" providerId="ADAL" clId="{A1A6B596-7C5D-944A-B05C-5A4948C3AEC8}" dt="2024-05-09T23:10:10.833" v="119" actId="2696"/>
        <pc:sldMkLst>
          <pc:docMk/>
          <pc:sldMk cId="2072190966" sldId="296"/>
        </pc:sldMkLst>
        <pc:spChg chg="mod">
          <ac:chgData name="Jens Brinkmann" userId="cb3db833-eb1f-40f8-b076-66b40f9e8ef3" providerId="ADAL" clId="{A1A6B596-7C5D-944A-B05C-5A4948C3AEC8}" dt="2024-05-09T23:09:36.679" v="115" actId="27636"/>
          <ac:spMkLst>
            <pc:docMk/>
            <pc:sldMk cId="2072190966" sldId="296"/>
            <ac:spMk id="2" creationId="{2C511D77-6ADC-F864-A503-6EDC2DC3E9B4}"/>
          </ac:spMkLst>
        </pc:spChg>
      </pc:sldChg>
      <pc:sldChg chg="modSp mod">
        <pc:chgData name="Jens Brinkmann" userId="cb3db833-eb1f-40f8-b076-66b40f9e8ef3" providerId="ADAL" clId="{A1A6B596-7C5D-944A-B05C-5A4948C3AEC8}" dt="2024-05-09T23:29:41.392" v="656" actId="20577"/>
        <pc:sldMkLst>
          <pc:docMk/>
          <pc:sldMk cId="3614169989" sldId="297"/>
        </pc:sldMkLst>
        <pc:spChg chg="mod">
          <ac:chgData name="Jens Brinkmann" userId="cb3db833-eb1f-40f8-b076-66b40f9e8ef3" providerId="ADAL" clId="{A1A6B596-7C5D-944A-B05C-5A4948C3AEC8}" dt="2024-05-09T23:29:41.392" v="656" actId="20577"/>
          <ac:spMkLst>
            <pc:docMk/>
            <pc:sldMk cId="3614169989" sldId="297"/>
            <ac:spMk id="2" creationId="{2C511D77-6ADC-F864-A503-6EDC2DC3E9B4}"/>
          </ac:spMkLst>
        </pc:spChg>
      </pc:sldChg>
      <pc:sldChg chg="modSp mod">
        <pc:chgData name="Jens Brinkmann" userId="cb3db833-eb1f-40f8-b076-66b40f9e8ef3" providerId="ADAL" clId="{A1A6B596-7C5D-944A-B05C-5A4948C3AEC8}" dt="2024-06-10T21:40:31.111" v="1976" actId="207"/>
        <pc:sldMkLst>
          <pc:docMk/>
          <pc:sldMk cId="187593638" sldId="299"/>
        </pc:sldMkLst>
        <pc:spChg chg="mod">
          <ac:chgData name="Jens Brinkmann" userId="cb3db833-eb1f-40f8-b076-66b40f9e8ef3" providerId="ADAL" clId="{A1A6B596-7C5D-944A-B05C-5A4948C3AEC8}" dt="2024-06-10T21:40:31.111" v="1976" actId="207"/>
          <ac:spMkLst>
            <pc:docMk/>
            <pc:sldMk cId="187593638" sldId="299"/>
            <ac:spMk id="5" creationId="{A0EF0A16-E2F3-36BA-FFF4-1FAE5259933E}"/>
          </ac:spMkLst>
        </pc:spChg>
      </pc:sldChg>
      <pc:sldChg chg="modSp mod">
        <pc:chgData name="Jens Brinkmann" userId="cb3db833-eb1f-40f8-b076-66b40f9e8ef3" providerId="ADAL" clId="{A1A6B596-7C5D-944A-B05C-5A4948C3AEC8}" dt="2024-06-10T21:42:13.871" v="2348" actId="207"/>
        <pc:sldMkLst>
          <pc:docMk/>
          <pc:sldMk cId="3422764689" sldId="301"/>
        </pc:sldMkLst>
        <pc:spChg chg="mod">
          <ac:chgData name="Jens Brinkmann" userId="cb3db833-eb1f-40f8-b076-66b40f9e8ef3" providerId="ADAL" clId="{A1A6B596-7C5D-944A-B05C-5A4948C3AEC8}" dt="2024-06-10T21:41:58.367" v="2346" actId="20577"/>
          <ac:spMkLst>
            <pc:docMk/>
            <pc:sldMk cId="3422764689" sldId="301"/>
            <ac:spMk id="2" creationId="{2C511D77-6ADC-F864-A503-6EDC2DC3E9B4}"/>
          </ac:spMkLst>
        </pc:spChg>
        <pc:spChg chg="mod">
          <ac:chgData name="Jens Brinkmann" userId="cb3db833-eb1f-40f8-b076-66b40f9e8ef3" providerId="ADAL" clId="{A1A6B596-7C5D-944A-B05C-5A4948C3AEC8}" dt="2024-06-10T21:42:13.871" v="2348" actId="207"/>
          <ac:spMkLst>
            <pc:docMk/>
            <pc:sldMk cId="3422764689" sldId="301"/>
            <ac:spMk id="3" creationId="{4F8F1218-1C87-E36F-9CAD-683C7BBA0D1E}"/>
          </ac:spMkLst>
        </pc:spChg>
      </pc:sldChg>
      <pc:sldChg chg="modSp mod">
        <pc:chgData name="Jens Brinkmann" userId="cb3db833-eb1f-40f8-b076-66b40f9e8ef3" providerId="ADAL" clId="{A1A6B596-7C5D-944A-B05C-5A4948C3AEC8}" dt="2024-06-16T20:07:53.521" v="2856" actId="20577"/>
        <pc:sldMkLst>
          <pc:docMk/>
          <pc:sldMk cId="4070426231" sldId="305"/>
        </pc:sldMkLst>
        <pc:spChg chg="mod">
          <ac:chgData name="Jens Brinkmann" userId="cb3db833-eb1f-40f8-b076-66b40f9e8ef3" providerId="ADAL" clId="{A1A6B596-7C5D-944A-B05C-5A4948C3AEC8}" dt="2024-06-16T20:07:53.521" v="2856" actId="20577"/>
          <ac:spMkLst>
            <pc:docMk/>
            <pc:sldMk cId="4070426231" sldId="305"/>
            <ac:spMk id="2" creationId="{2C511D77-6ADC-F864-A503-6EDC2DC3E9B4}"/>
          </ac:spMkLst>
        </pc:spChg>
      </pc:sldChg>
      <pc:sldChg chg="addSp modSp mod">
        <pc:chgData name="Jens Brinkmann" userId="cb3db833-eb1f-40f8-b076-66b40f9e8ef3" providerId="ADAL" clId="{A1A6B596-7C5D-944A-B05C-5A4948C3AEC8}" dt="2024-06-10T20:57:35.486" v="1125" actId="14100"/>
        <pc:sldMkLst>
          <pc:docMk/>
          <pc:sldMk cId="4168524338" sldId="306"/>
        </pc:sldMkLst>
        <pc:spChg chg="mod">
          <ac:chgData name="Jens Brinkmann" userId="cb3db833-eb1f-40f8-b076-66b40f9e8ef3" providerId="ADAL" clId="{A1A6B596-7C5D-944A-B05C-5A4948C3AEC8}" dt="2024-05-09T23:06:58.819" v="93" actId="13926"/>
          <ac:spMkLst>
            <pc:docMk/>
            <pc:sldMk cId="4168524338" sldId="306"/>
            <ac:spMk id="2" creationId="{2C511D77-6ADC-F864-A503-6EDC2DC3E9B4}"/>
          </ac:spMkLst>
        </pc:spChg>
        <pc:picChg chg="add mod">
          <ac:chgData name="Jens Brinkmann" userId="cb3db833-eb1f-40f8-b076-66b40f9e8ef3" providerId="ADAL" clId="{A1A6B596-7C5D-944A-B05C-5A4948C3AEC8}" dt="2024-06-10T20:57:35.486" v="1125" actId="14100"/>
          <ac:picMkLst>
            <pc:docMk/>
            <pc:sldMk cId="4168524338" sldId="306"/>
            <ac:picMk id="4" creationId="{5752C081-793E-A234-EA20-4BDA17B88E1B}"/>
          </ac:picMkLst>
        </pc:picChg>
      </pc:sldChg>
      <pc:sldChg chg="modSp del mod ord">
        <pc:chgData name="Jens Brinkmann" userId="cb3db833-eb1f-40f8-b076-66b40f9e8ef3" providerId="ADAL" clId="{A1A6B596-7C5D-944A-B05C-5A4948C3AEC8}" dt="2024-05-09T23:11:42.812" v="152" actId="2696"/>
        <pc:sldMkLst>
          <pc:docMk/>
          <pc:sldMk cId="1423782600" sldId="307"/>
        </pc:sldMkLst>
        <pc:spChg chg="mod">
          <ac:chgData name="Jens Brinkmann" userId="cb3db833-eb1f-40f8-b076-66b40f9e8ef3" providerId="ADAL" clId="{A1A6B596-7C5D-944A-B05C-5A4948C3AEC8}" dt="2024-05-09T23:11:21.386" v="150" actId="20577"/>
          <ac:spMkLst>
            <pc:docMk/>
            <pc:sldMk cId="1423782600" sldId="307"/>
            <ac:spMk id="5" creationId="{A0EF0A16-E2F3-36BA-FFF4-1FAE5259933E}"/>
          </ac:spMkLst>
        </pc:spChg>
      </pc:sldChg>
      <pc:sldChg chg="addSp delSp modSp add mod">
        <pc:chgData name="Jens Brinkmann" userId="cb3db833-eb1f-40f8-b076-66b40f9e8ef3" providerId="ADAL" clId="{A1A6B596-7C5D-944A-B05C-5A4948C3AEC8}" dt="2024-06-11T03:11:12.983" v="2718" actId="478"/>
        <pc:sldMkLst>
          <pc:docMk/>
          <pc:sldMk cId="3940386088" sldId="309"/>
        </pc:sldMkLst>
        <pc:spChg chg="mod">
          <ac:chgData name="Jens Brinkmann" userId="cb3db833-eb1f-40f8-b076-66b40f9e8ef3" providerId="ADAL" clId="{A1A6B596-7C5D-944A-B05C-5A4948C3AEC8}" dt="2024-05-09T23:15:48.211" v="166" actId="27636"/>
          <ac:spMkLst>
            <pc:docMk/>
            <pc:sldMk cId="3940386088" sldId="309"/>
            <ac:spMk id="2" creationId="{2C511D77-6ADC-F864-A503-6EDC2DC3E9B4}"/>
          </ac:spMkLst>
        </pc:spChg>
        <pc:picChg chg="add del">
          <ac:chgData name="Jens Brinkmann" userId="cb3db833-eb1f-40f8-b076-66b40f9e8ef3" providerId="ADAL" clId="{A1A6B596-7C5D-944A-B05C-5A4948C3AEC8}" dt="2024-06-11T03:11:12.983" v="2718" actId="478"/>
          <ac:picMkLst>
            <pc:docMk/>
            <pc:sldMk cId="3940386088" sldId="309"/>
            <ac:picMk id="4" creationId="{863AFEBA-D0DE-D058-BEA2-900FC62B8A78}"/>
          </ac:picMkLst>
        </pc:picChg>
      </pc:sldChg>
      <pc:sldChg chg="add">
        <pc:chgData name="Jens Brinkmann" userId="cb3db833-eb1f-40f8-b076-66b40f9e8ef3" providerId="ADAL" clId="{A1A6B596-7C5D-944A-B05C-5A4948C3AEC8}" dt="2024-05-09T23:11:10.933" v="129" actId="2890"/>
        <pc:sldMkLst>
          <pc:docMk/>
          <pc:sldMk cId="1313140724" sldId="310"/>
        </pc:sldMkLst>
      </pc:sldChg>
      <pc:sldChg chg="addSp delSp modSp new mod">
        <pc:chgData name="Jens Brinkmann" userId="cb3db833-eb1f-40f8-b076-66b40f9e8ef3" providerId="ADAL" clId="{A1A6B596-7C5D-944A-B05C-5A4948C3AEC8}" dt="2024-05-09T23:13:11.538" v="156" actId="478"/>
        <pc:sldMkLst>
          <pc:docMk/>
          <pc:sldMk cId="4194320143" sldId="311"/>
        </pc:sldMkLst>
        <pc:picChg chg="add del mod">
          <ac:chgData name="Jens Brinkmann" userId="cb3db833-eb1f-40f8-b076-66b40f9e8ef3" providerId="ADAL" clId="{A1A6B596-7C5D-944A-B05C-5A4948C3AEC8}" dt="2024-05-09T23:13:11.538" v="156" actId="478"/>
          <ac:picMkLst>
            <pc:docMk/>
            <pc:sldMk cId="4194320143" sldId="311"/>
            <ac:picMk id="4" creationId="{2EE73AA7-D783-1DAD-BB87-F33036A8537A}"/>
          </ac:picMkLst>
        </pc:picChg>
      </pc:sldChg>
      <pc:sldChg chg="modSp add mod">
        <pc:chgData name="Jens Brinkmann" userId="cb3db833-eb1f-40f8-b076-66b40f9e8ef3" providerId="ADAL" clId="{A1A6B596-7C5D-944A-B05C-5A4948C3AEC8}" dt="2024-05-13T20:34:54.720" v="815" actId="20577"/>
        <pc:sldMkLst>
          <pc:docMk/>
          <pc:sldMk cId="2477921571" sldId="312"/>
        </pc:sldMkLst>
        <pc:spChg chg="mod">
          <ac:chgData name="Jens Brinkmann" userId="cb3db833-eb1f-40f8-b076-66b40f9e8ef3" providerId="ADAL" clId="{A1A6B596-7C5D-944A-B05C-5A4948C3AEC8}" dt="2024-05-13T20:34:54.720" v="815" actId="20577"/>
          <ac:spMkLst>
            <pc:docMk/>
            <pc:sldMk cId="2477921571" sldId="312"/>
            <ac:spMk id="3" creationId="{E2BACDD6-34C7-2E90-8167-7D226C7B221A}"/>
          </ac:spMkLst>
        </pc:spChg>
      </pc:sldChg>
      <pc:sldChg chg="modSp add mod ord">
        <pc:chgData name="Jens Brinkmann" userId="cb3db833-eb1f-40f8-b076-66b40f9e8ef3" providerId="ADAL" clId="{A1A6B596-7C5D-944A-B05C-5A4948C3AEC8}" dt="2024-05-13T20:35:19.991" v="902" actId="20577"/>
        <pc:sldMkLst>
          <pc:docMk/>
          <pc:sldMk cId="2508196893" sldId="313"/>
        </pc:sldMkLst>
        <pc:spChg chg="mod">
          <ac:chgData name="Jens Brinkmann" userId="cb3db833-eb1f-40f8-b076-66b40f9e8ef3" providerId="ADAL" clId="{A1A6B596-7C5D-944A-B05C-5A4948C3AEC8}" dt="2024-05-13T20:35:19.991" v="902" actId="20577"/>
          <ac:spMkLst>
            <pc:docMk/>
            <pc:sldMk cId="2508196893" sldId="313"/>
            <ac:spMk id="2" creationId="{2C511D77-6ADC-F864-A503-6EDC2DC3E9B4}"/>
          </ac:spMkLst>
        </pc:spChg>
        <pc:spChg chg="mod">
          <ac:chgData name="Jens Brinkmann" userId="cb3db833-eb1f-40f8-b076-66b40f9e8ef3" providerId="ADAL" clId="{A1A6B596-7C5D-944A-B05C-5A4948C3AEC8}" dt="2024-05-13T20:35:06.206" v="832" actId="20577"/>
          <ac:spMkLst>
            <pc:docMk/>
            <pc:sldMk cId="2508196893" sldId="313"/>
            <ac:spMk id="3" creationId="{4F8F1218-1C87-E36F-9CAD-683C7BBA0D1E}"/>
          </ac:spMkLst>
        </pc:spChg>
      </pc:sldChg>
      <pc:sldChg chg="addSp modSp add mod modClrScheme chgLayout">
        <pc:chgData name="Jens Brinkmann" userId="cb3db833-eb1f-40f8-b076-66b40f9e8ef3" providerId="ADAL" clId="{A1A6B596-7C5D-944A-B05C-5A4948C3AEC8}" dt="2024-06-10T20:59:05.476" v="1136" actId="1076"/>
        <pc:sldMkLst>
          <pc:docMk/>
          <pc:sldMk cId="1818389091" sldId="314"/>
        </pc:sldMkLst>
        <pc:spChg chg="mod ord">
          <ac:chgData name="Jens Brinkmann" userId="cb3db833-eb1f-40f8-b076-66b40f9e8ef3" providerId="ADAL" clId="{A1A6B596-7C5D-944A-B05C-5A4948C3AEC8}" dt="2024-05-13T21:03:15.547" v="1021" actId="255"/>
          <ac:spMkLst>
            <pc:docMk/>
            <pc:sldMk cId="1818389091" sldId="314"/>
            <ac:spMk id="2" creationId="{2C511D77-6ADC-F864-A503-6EDC2DC3E9B4}"/>
          </ac:spMkLst>
        </pc:spChg>
        <pc:spChg chg="mod">
          <ac:chgData name="Jens Brinkmann" userId="cb3db833-eb1f-40f8-b076-66b40f9e8ef3" providerId="ADAL" clId="{A1A6B596-7C5D-944A-B05C-5A4948C3AEC8}" dt="2024-05-13T21:01:30.025" v="988" actId="26606"/>
          <ac:spMkLst>
            <pc:docMk/>
            <pc:sldMk cId="1818389091" sldId="314"/>
            <ac:spMk id="3" creationId="{4F8F1218-1C87-E36F-9CAD-683C7BBA0D1E}"/>
          </ac:spMkLst>
        </pc:spChg>
        <pc:spChg chg="add">
          <ac:chgData name="Jens Brinkmann" userId="cb3db833-eb1f-40f8-b076-66b40f9e8ef3" providerId="ADAL" clId="{A1A6B596-7C5D-944A-B05C-5A4948C3AEC8}" dt="2024-05-13T21:01:09.574" v="983"/>
          <ac:spMkLst>
            <pc:docMk/>
            <pc:sldMk cId="1818389091" sldId="314"/>
            <ac:spMk id="4" creationId="{8107BFE3-6A21-C116-096E-AF654BC06729}"/>
          </ac:spMkLst>
        </pc:spChg>
        <pc:picChg chg="add mod">
          <ac:chgData name="Jens Brinkmann" userId="cb3db833-eb1f-40f8-b076-66b40f9e8ef3" providerId="ADAL" clId="{A1A6B596-7C5D-944A-B05C-5A4948C3AEC8}" dt="2024-06-10T20:59:05.476" v="1136" actId="1076"/>
          <ac:picMkLst>
            <pc:docMk/>
            <pc:sldMk cId="1818389091" sldId="314"/>
            <ac:picMk id="4" creationId="{F9065D32-DCA4-DE5B-9ACF-0F21F7B66DB3}"/>
          </ac:picMkLst>
        </pc:picChg>
        <pc:picChg chg="add mod">
          <ac:chgData name="Jens Brinkmann" userId="cb3db833-eb1f-40f8-b076-66b40f9e8ef3" providerId="ADAL" clId="{A1A6B596-7C5D-944A-B05C-5A4948C3AEC8}" dt="2024-05-13T21:01:30.025" v="988" actId="26606"/>
          <ac:picMkLst>
            <pc:docMk/>
            <pc:sldMk cId="1818389091" sldId="314"/>
            <ac:picMk id="5" creationId="{D15B466E-A3F1-9A9B-8EB6-DC57E3E7B58C}"/>
          </ac:picMkLst>
        </pc:picChg>
      </pc:sldChg>
      <pc:sldChg chg="addSp modSp add mod modClrScheme modAnim chgLayout">
        <pc:chgData name="Jens Brinkmann" userId="cb3db833-eb1f-40f8-b076-66b40f9e8ef3" providerId="ADAL" clId="{A1A6B596-7C5D-944A-B05C-5A4948C3AEC8}" dt="2024-06-10T20:58:31.851" v="1132" actId="1076"/>
        <pc:sldMkLst>
          <pc:docMk/>
          <pc:sldMk cId="3617387345" sldId="315"/>
        </pc:sldMkLst>
        <pc:spChg chg="mod ord">
          <ac:chgData name="Jens Brinkmann" userId="cb3db833-eb1f-40f8-b076-66b40f9e8ef3" providerId="ADAL" clId="{A1A6B596-7C5D-944A-B05C-5A4948C3AEC8}" dt="2024-05-13T21:21:17.935" v="1066" actId="26606"/>
          <ac:spMkLst>
            <pc:docMk/>
            <pc:sldMk cId="3617387345" sldId="315"/>
            <ac:spMk id="2" creationId="{2C511D77-6ADC-F864-A503-6EDC2DC3E9B4}"/>
          </ac:spMkLst>
        </pc:spChg>
        <pc:spChg chg="mod">
          <ac:chgData name="Jens Brinkmann" userId="cb3db833-eb1f-40f8-b076-66b40f9e8ef3" providerId="ADAL" clId="{A1A6B596-7C5D-944A-B05C-5A4948C3AEC8}" dt="2024-05-13T21:21:17.935" v="1066" actId="26606"/>
          <ac:spMkLst>
            <pc:docMk/>
            <pc:sldMk cId="3617387345" sldId="315"/>
            <ac:spMk id="3" creationId="{4F8F1218-1C87-E36F-9CAD-683C7BBA0D1E}"/>
          </ac:spMkLst>
        </pc:spChg>
        <pc:picChg chg="add mod">
          <ac:chgData name="Jens Brinkmann" userId="cb3db833-eb1f-40f8-b076-66b40f9e8ef3" providerId="ADAL" clId="{A1A6B596-7C5D-944A-B05C-5A4948C3AEC8}" dt="2024-06-10T20:58:30.726" v="1131" actId="1076"/>
          <ac:picMkLst>
            <pc:docMk/>
            <pc:sldMk cId="3617387345" sldId="315"/>
            <ac:picMk id="4" creationId="{B844B700-4A78-1333-CFB0-ECCF409F461E}"/>
          </ac:picMkLst>
        </pc:picChg>
        <pc:picChg chg="add mod">
          <ac:chgData name="Jens Brinkmann" userId="cb3db833-eb1f-40f8-b076-66b40f9e8ef3" providerId="ADAL" clId="{A1A6B596-7C5D-944A-B05C-5A4948C3AEC8}" dt="2024-06-10T20:58:31.851" v="1132" actId="1076"/>
          <ac:picMkLst>
            <pc:docMk/>
            <pc:sldMk cId="3617387345" sldId="315"/>
            <ac:picMk id="5" creationId="{B4EC1425-1316-048C-C0A6-2A564E085FD3}"/>
          </ac:picMkLst>
        </pc:picChg>
      </pc:sldChg>
      <pc:sldChg chg="addSp delSp modSp add mod modClrScheme delAnim modAnim chgLayout">
        <pc:chgData name="Jens Brinkmann" userId="cb3db833-eb1f-40f8-b076-66b40f9e8ef3" providerId="ADAL" clId="{A1A6B596-7C5D-944A-B05C-5A4948C3AEC8}" dt="2024-06-10T20:58:41.016" v="1134" actId="1076"/>
        <pc:sldMkLst>
          <pc:docMk/>
          <pc:sldMk cId="1759957701" sldId="316"/>
        </pc:sldMkLst>
        <pc:spChg chg="mod">
          <ac:chgData name="Jens Brinkmann" userId="cb3db833-eb1f-40f8-b076-66b40f9e8ef3" providerId="ADAL" clId="{A1A6B596-7C5D-944A-B05C-5A4948C3AEC8}" dt="2024-05-13T21:22:59.944" v="1109" actId="20577"/>
          <ac:spMkLst>
            <pc:docMk/>
            <pc:sldMk cId="1759957701" sldId="316"/>
            <ac:spMk id="2" creationId="{2C511D77-6ADC-F864-A503-6EDC2DC3E9B4}"/>
          </ac:spMkLst>
        </pc:spChg>
        <pc:spChg chg="mod">
          <ac:chgData name="Jens Brinkmann" userId="cb3db833-eb1f-40f8-b076-66b40f9e8ef3" providerId="ADAL" clId="{A1A6B596-7C5D-944A-B05C-5A4948C3AEC8}" dt="2024-05-13T21:29:09.160" v="1112" actId="26606"/>
          <ac:spMkLst>
            <pc:docMk/>
            <pc:sldMk cId="1759957701" sldId="316"/>
            <ac:spMk id="3" creationId="{4F8F1218-1C87-E36F-9CAD-683C7BBA0D1E}"/>
          </ac:spMkLst>
        </pc:spChg>
        <pc:picChg chg="del">
          <ac:chgData name="Jens Brinkmann" userId="cb3db833-eb1f-40f8-b076-66b40f9e8ef3" providerId="ADAL" clId="{A1A6B596-7C5D-944A-B05C-5A4948C3AEC8}" dt="2024-05-13T21:23:01.893" v="1110" actId="478"/>
          <ac:picMkLst>
            <pc:docMk/>
            <pc:sldMk cId="1759957701" sldId="316"/>
            <ac:picMk id="4" creationId="{B844B700-4A78-1333-CFB0-ECCF409F461E}"/>
          </ac:picMkLst>
        </pc:picChg>
        <pc:picChg chg="add mod">
          <ac:chgData name="Jens Brinkmann" userId="cb3db833-eb1f-40f8-b076-66b40f9e8ef3" providerId="ADAL" clId="{A1A6B596-7C5D-944A-B05C-5A4948C3AEC8}" dt="2024-06-10T20:58:41.016" v="1134" actId="1076"/>
          <ac:picMkLst>
            <pc:docMk/>
            <pc:sldMk cId="1759957701" sldId="316"/>
            <ac:picMk id="4" creationId="{EAC6F451-9FFE-1B5D-06E5-99333F48AA10}"/>
          </ac:picMkLst>
        </pc:picChg>
        <pc:picChg chg="add del mod">
          <ac:chgData name="Jens Brinkmann" userId="cb3db833-eb1f-40f8-b076-66b40f9e8ef3" providerId="ADAL" clId="{A1A6B596-7C5D-944A-B05C-5A4948C3AEC8}" dt="2024-05-13T21:29:12.517" v="1113" actId="478"/>
          <ac:picMkLst>
            <pc:docMk/>
            <pc:sldMk cId="1759957701" sldId="316"/>
            <ac:picMk id="5" creationId="{3B387D0A-5515-204A-2A4C-FDAF8B5D7663}"/>
          </ac:picMkLst>
        </pc:picChg>
        <pc:picChg chg="add del mod">
          <ac:chgData name="Jens Brinkmann" userId="cb3db833-eb1f-40f8-b076-66b40f9e8ef3" providerId="ADAL" clId="{A1A6B596-7C5D-944A-B05C-5A4948C3AEC8}" dt="2024-05-13T21:29:18.754" v="1115" actId="478"/>
          <ac:picMkLst>
            <pc:docMk/>
            <pc:sldMk cId="1759957701" sldId="316"/>
            <ac:picMk id="6" creationId="{9EF0BDCB-E480-0285-A569-845130701EAE}"/>
          </ac:picMkLst>
        </pc:picChg>
        <pc:picChg chg="add del mod">
          <ac:chgData name="Jens Brinkmann" userId="cb3db833-eb1f-40f8-b076-66b40f9e8ef3" providerId="ADAL" clId="{A1A6B596-7C5D-944A-B05C-5A4948C3AEC8}" dt="2024-05-13T21:33:47.132" v="1117" actId="478"/>
          <ac:picMkLst>
            <pc:docMk/>
            <pc:sldMk cId="1759957701" sldId="316"/>
            <ac:picMk id="7" creationId="{3188EE2F-B285-31D1-86BA-73FFE70CA982}"/>
          </ac:picMkLst>
        </pc:picChg>
        <pc:picChg chg="add mod">
          <ac:chgData name="Jens Brinkmann" userId="cb3db833-eb1f-40f8-b076-66b40f9e8ef3" providerId="ADAL" clId="{A1A6B596-7C5D-944A-B05C-5A4948C3AEC8}" dt="2024-05-13T21:34:45.889" v="1119" actId="26606"/>
          <ac:picMkLst>
            <pc:docMk/>
            <pc:sldMk cId="1759957701" sldId="316"/>
            <ac:picMk id="8" creationId="{EF7C407C-A24A-36E9-6F20-FCC271FF97FF}"/>
          </ac:picMkLst>
        </pc:picChg>
      </pc:sldChg>
      <pc:sldChg chg="addSp delSp modSp add mod">
        <pc:chgData name="Jens Brinkmann" userId="cb3db833-eb1f-40f8-b076-66b40f9e8ef3" providerId="ADAL" clId="{A1A6B596-7C5D-944A-B05C-5A4948C3AEC8}" dt="2024-06-10T20:59:49.618" v="1159" actId="1076"/>
        <pc:sldMkLst>
          <pc:docMk/>
          <pc:sldMk cId="1115891457" sldId="317"/>
        </pc:sldMkLst>
        <pc:spChg chg="del">
          <ac:chgData name="Jens Brinkmann" userId="cb3db833-eb1f-40f8-b076-66b40f9e8ef3" providerId="ADAL" clId="{A1A6B596-7C5D-944A-B05C-5A4948C3AEC8}" dt="2024-06-10T20:59:39.371" v="1154" actId="478"/>
          <ac:spMkLst>
            <pc:docMk/>
            <pc:sldMk cId="1115891457" sldId="317"/>
            <ac:spMk id="2" creationId="{2C511D77-6ADC-F864-A503-6EDC2DC3E9B4}"/>
          </ac:spMkLst>
        </pc:spChg>
        <pc:spChg chg="mod">
          <ac:chgData name="Jens Brinkmann" userId="cb3db833-eb1f-40f8-b076-66b40f9e8ef3" providerId="ADAL" clId="{A1A6B596-7C5D-944A-B05C-5A4948C3AEC8}" dt="2024-06-10T20:59:33.011" v="1152" actId="20577"/>
          <ac:spMkLst>
            <pc:docMk/>
            <pc:sldMk cId="1115891457" sldId="317"/>
            <ac:spMk id="3" creationId="{4F8F1218-1C87-E36F-9CAD-683C7BBA0D1E}"/>
          </ac:spMkLst>
        </pc:spChg>
        <pc:spChg chg="add del mod">
          <ac:chgData name="Jens Brinkmann" userId="cb3db833-eb1f-40f8-b076-66b40f9e8ef3" providerId="ADAL" clId="{A1A6B596-7C5D-944A-B05C-5A4948C3AEC8}" dt="2024-06-10T20:59:40.827" v="1155" actId="478"/>
          <ac:spMkLst>
            <pc:docMk/>
            <pc:sldMk cId="1115891457" sldId="317"/>
            <ac:spMk id="6" creationId="{B6E861BA-8579-BD47-0BA0-18873257EAAC}"/>
          </ac:spMkLst>
        </pc:spChg>
        <pc:picChg chg="del">
          <ac:chgData name="Jens Brinkmann" userId="cb3db833-eb1f-40f8-b076-66b40f9e8ef3" providerId="ADAL" clId="{A1A6B596-7C5D-944A-B05C-5A4948C3AEC8}" dt="2024-06-10T20:59:36.040" v="1153" actId="478"/>
          <ac:picMkLst>
            <pc:docMk/>
            <pc:sldMk cId="1115891457" sldId="317"/>
            <ac:picMk id="4" creationId="{35A1DA5C-73B6-E4CF-E5EB-7DCBE960F142}"/>
          </ac:picMkLst>
        </pc:picChg>
        <pc:picChg chg="add mod">
          <ac:chgData name="Jens Brinkmann" userId="cb3db833-eb1f-40f8-b076-66b40f9e8ef3" providerId="ADAL" clId="{A1A6B596-7C5D-944A-B05C-5A4948C3AEC8}" dt="2024-06-10T20:59:49.618" v="1159" actId="1076"/>
          <ac:picMkLst>
            <pc:docMk/>
            <pc:sldMk cId="1115891457" sldId="317"/>
            <ac:picMk id="7" creationId="{0288F989-1A0C-4ABA-4E40-EEAFD571554A}"/>
          </ac:picMkLst>
        </pc:picChg>
      </pc:sldChg>
      <pc:sldChg chg="addSp modSp add mod">
        <pc:chgData name="Jens Brinkmann" userId="cb3db833-eb1f-40f8-b076-66b40f9e8ef3" providerId="ADAL" clId="{A1A6B596-7C5D-944A-B05C-5A4948C3AEC8}" dt="2024-06-10T21:03:07.600" v="1176" actId="1076"/>
        <pc:sldMkLst>
          <pc:docMk/>
          <pc:sldMk cId="990297086" sldId="318"/>
        </pc:sldMkLst>
        <pc:spChg chg="mod">
          <ac:chgData name="Jens Brinkmann" userId="cb3db833-eb1f-40f8-b076-66b40f9e8ef3" providerId="ADAL" clId="{A1A6B596-7C5D-944A-B05C-5A4948C3AEC8}" dt="2024-06-10T21:03:05.659" v="1174" actId="20577"/>
          <ac:spMkLst>
            <pc:docMk/>
            <pc:sldMk cId="990297086" sldId="318"/>
            <ac:spMk id="2" creationId="{2C511D77-6ADC-F864-A503-6EDC2DC3E9B4}"/>
          </ac:spMkLst>
        </pc:spChg>
        <pc:spChg chg="mod">
          <ac:chgData name="Jens Brinkmann" userId="cb3db833-eb1f-40f8-b076-66b40f9e8ef3" providerId="ADAL" clId="{A1A6B596-7C5D-944A-B05C-5A4948C3AEC8}" dt="2024-06-10T21:03:07.600" v="1176" actId="1076"/>
          <ac:spMkLst>
            <pc:docMk/>
            <pc:sldMk cId="990297086" sldId="318"/>
            <ac:spMk id="3" creationId="{4F8F1218-1C87-E36F-9CAD-683C7BBA0D1E}"/>
          </ac:spMkLst>
        </pc:spChg>
        <pc:picChg chg="add mod modCrop">
          <ac:chgData name="Jens Brinkmann" userId="cb3db833-eb1f-40f8-b076-66b40f9e8ef3" providerId="ADAL" clId="{A1A6B596-7C5D-944A-B05C-5A4948C3AEC8}" dt="2024-06-10T21:03:03.748" v="1172" actId="1076"/>
          <ac:picMkLst>
            <pc:docMk/>
            <pc:sldMk cId="990297086" sldId="318"/>
            <ac:picMk id="4" creationId="{F63668AE-6E73-7597-A9D3-6777DCF882FE}"/>
          </ac:picMkLst>
        </pc:picChg>
      </pc:sldChg>
      <pc:sldChg chg="addSp delSp modSp add mod">
        <pc:chgData name="Jens Brinkmann" userId="cb3db833-eb1f-40f8-b076-66b40f9e8ef3" providerId="ADAL" clId="{A1A6B596-7C5D-944A-B05C-5A4948C3AEC8}" dt="2024-06-10T21:05:18.079" v="1281" actId="1076"/>
        <pc:sldMkLst>
          <pc:docMk/>
          <pc:sldMk cId="1630293651" sldId="319"/>
        </pc:sldMkLst>
        <pc:spChg chg="mod">
          <ac:chgData name="Jens Brinkmann" userId="cb3db833-eb1f-40f8-b076-66b40f9e8ef3" providerId="ADAL" clId="{A1A6B596-7C5D-944A-B05C-5A4948C3AEC8}" dt="2024-06-10T21:04:54.129" v="1276"/>
          <ac:spMkLst>
            <pc:docMk/>
            <pc:sldMk cId="1630293651" sldId="319"/>
            <ac:spMk id="2" creationId="{2C511D77-6ADC-F864-A503-6EDC2DC3E9B4}"/>
          </ac:spMkLst>
        </pc:spChg>
        <pc:spChg chg="mod">
          <ac:chgData name="Jens Brinkmann" userId="cb3db833-eb1f-40f8-b076-66b40f9e8ef3" providerId="ADAL" clId="{A1A6B596-7C5D-944A-B05C-5A4948C3AEC8}" dt="2024-06-10T21:04:32.516" v="1271" actId="20577"/>
          <ac:spMkLst>
            <pc:docMk/>
            <pc:sldMk cId="1630293651" sldId="319"/>
            <ac:spMk id="3" creationId="{4F8F1218-1C87-E36F-9CAD-683C7BBA0D1E}"/>
          </ac:spMkLst>
        </pc:spChg>
        <pc:picChg chg="del">
          <ac:chgData name="Jens Brinkmann" userId="cb3db833-eb1f-40f8-b076-66b40f9e8ef3" providerId="ADAL" clId="{A1A6B596-7C5D-944A-B05C-5A4948C3AEC8}" dt="2024-06-10T21:03:25.643" v="1179" actId="478"/>
          <ac:picMkLst>
            <pc:docMk/>
            <pc:sldMk cId="1630293651" sldId="319"/>
            <ac:picMk id="4" creationId="{F63668AE-6E73-7597-A9D3-6777DCF882FE}"/>
          </ac:picMkLst>
        </pc:picChg>
        <pc:picChg chg="add del mod modCrop">
          <ac:chgData name="Jens Brinkmann" userId="cb3db833-eb1f-40f8-b076-66b40f9e8ef3" providerId="ADAL" clId="{A1A6B596-7C5D-944A-B05C-5A4948C3AEC8}" dt="2024-06-10T21:05:14.108" v="1278" actId="478"/>
          <ac:picMkLst>
            <pc:docMk/>
            <pc:sldMk cId="1630293651" sldId="319"/>
            <ac:picMk id="5" creationId="{8B3E3E77-FF12-C7B4-1759-BEF58428F5FF}"/>
          </ac:picMkLst>
        </pc:picChg>
        <pc:picChg chg="add mod">
          <ac:chgData name="Jens Brinkmann" userId="cb3db833-eb1f-40f8-b076-66b40f9e8ef3" providerId="ADAL" clId="{A1A6B596-7C5D-944A-B05C-5A4948C3AEC8}" dt="2024-06-10T21:05:18.079" v="1281" actId="1076"/>
          <ac:picMkLst>
            <pc:docMk/>
            <pc:sldMk cId="1630293651" sldId="319"/>
            <ac:picMk id="6" creationId="{D3B912AE-C485-413B-4A6D-D0DF3A21B9CC}"/>
          </ac:picMkLst>
        </pc:picChg>
      </pc:sldChg>
      <pc:sldChg chg="modSp add mod">
        <pc:chgData name="Jens Brinkmann" userId="cb3db833-eb1f-40f8-b076-66b40f9e8ef3" providerId="ADAL" clId="{A1A6B596-7C5D-944A-B05C-5A4948C3AEC8}" dt="2024-06-10T21:17:23.717" v="1379" actId="20577"/>
        <pc:sldMkLst>
          <pc:docMk/>
          <pc:sldMk cId="1067037665" sldId="320"/>
        </pc:sldMkLst>
        <pc:spChg chg="mod">
          <ac:chgData name="Jens Brinkmann" userId="cb3db833-eb1f-40f8-b076-66b40f9e8ef3" providerId="ADAL" clId="{A1A6B596-7C5D-944A-B05C-5A4948C3AEC8}" dt="2024-06-10T21:17:23.717" v="1379" actId="20577"/>
          <ac:spMkLst>
            <pc:docMk/>
            <pc:sldMk cId="1067037665" sldId="320"/>
            <ac:spMk id="5" creationId="{A0EF0A16-E2F3-36BA-FFF4-1FAE5259933E}"/>
          </ac:spMkLst>
        </pc:spChg>
      </pc:sldChg>
      <pc:sldChg chg="add">
        <pc:chgData name="Jens Brinkmann" userId="cb3db833-eb1f-40f8-b076-66b40f9e8ef3" providerId="ADAL" clId="{A1A6B596-7C5D-944A-B05C-5A4948C3AEC8}" dt="2024-06-10T21:05:09.228" v="1277" actId="2890"/>
        <pc:sldMkLst>
          <pc:docMk/>
          <pc:sldMk cId="244127103" sldId="321"/>
        </pc:sldMkLst>
      </pc:sldChg>
      <pc:sldChg chg="modSp add mod">
        <pc:chgData name="Jens Brinkmann" userId="cb3db833-eb1f-40f8-b076-66b40f9e8ef3" providerId="ADAL" clId="{A1A6B596-7C5D-944A-B05C-5A4948C3AEC8}" dt="2024-06-10T21:17:14.244" v="1372" actId="207"/>
        <pc:sldMkLst>
          <pc:docMk/>
          <pc:sldMk cId="3494381153" sldId="322"/>
        </pc:sldMkLst>
        <pc:spChg chg="mod">
          <ac:chgData name="Jens Brinkmann" userId="cb3db833-eb1f-40f8-b076-66b40f9e8ef3" providerId="ADAL" clId="{A1A6B596-7C5D-944A-B05C-5A4948C3AEC8}" dt="2024-06-10T21:17:14.244" v="1372" actId="207"/>
          <ac:spMkLst>
            <pc:docMk/>
            <pc:sldMk cId="3494381153" sldId="322"/>
            <ac:spMk id="5" creationId="{A0EF0A16-E2F3-36BA-FFF4-1FAE5259933E}"/>
          </ac:spMkLst>
        </pc:spChg>
      </pc:sldChg>
      <pc:sldChg chg="addSp delSp modSp add mod">
        <pc:chgData name="Jens Brinkmann" userId="cb3db833-eb1f-40f8-b076-66b40f9e8ef3" providerId="ADAL" clId="{A1A6B596-7C5D-944A-B05C-5A4948C3AEC8}" dt="2024-06-10T21:15:49.297" v="1332" actId="20577"/>
        <pc:sldMkLst>
          <pc:docMk/>
          <pc:sldMk cId="1658601089" sldId="323"/>
        </pc:sldMkLst>
        <pc:spChg chg="mod">
          <ac:chgData name="Jens Brinkmann" userId="cb3db833-eb1f-40f8-b076-66b40f9e8ef3" providerId="ADAL" clId="{A1A6B596-7C5D-944A-B05C-5A4948C3AEC8}" dt="2024-06-10T21:15:49.297" v="1332" actId="20577"/>
          <ac:spMkLst>
            <pc:docMk/>
            <pc:sldMk cId="1658601089" sldId="323"/>
            <ac:spMk id="3" creationId="{4F8F1218-1C87-E36F-9CAD-683C7BBA0D1E}"/>
          </ac:spMkLst>
        </pc:spChg>
        <pc:picChg chg="add">
          <ac:chgData name="Jens Brinkmann" userId="cb3db833-eb1f-40f8-b076-66b40f9e8ef3" providerId="ADAL" clId="{A1A6B596-7C5D-944A-B05C-5A4948C3AEC8}" dt="2024-06-10T21:06:01.210" v="1298"/>
          <ac:picMkLst>
            <pc:docMk/>
            <pc:sldMk cId="1658601089" sldId="323"/>
            <ac:picMk id="4" creationId="{D30891F4-BC40-4B29-BCA4-169B33E2C49F}"/>
          </ac:picMkLst>
        </pc:picChg>
        <pc:picChg chg="del">
          <ac:chgData name="Jens Brinkmann" userId="cb3db833-eb1f-40f8-b076-66b40f9e8ef3" providerId="ADAL" clId="{A1A6B596-7C5D-944A-B05C-5A4948C3AEC8}" dt="2024-06-10T21:05:44.439" v="1288" actId="478"/>
          <ac:picMkLst>
            <pc:docMk/>
            <pc:sldMk cId="1658601089" sldId="323"/>
            <ac:picMk id="6" creationId="{D3B912AE-C485-413B-4A6D-D0DF3A21B9CC}"/>
          </ac:picMkLst>
        </pc:picChg>
      </pc:sldChg>
      <pc:sldChg chg="modSp add mod">
        <pc:chgData name="Jens Brinkmann" userId="cb3db833-eb1f-40f8-b076-66b40f9e8ef3" providerId="ADAL" clId="{A1A6B596-7C5D-944A-B05C-5A4948C3AEC8}" dt="2024-06-10T21:16:14.036" v="1356" actId="207"/>
        <pc:sldMkLst>
          <pc:docMk/>
          <pc:sldMk cId="3446443333" sldId="324"/>
        </pc:sldMkLst>
        <pc:spChg chg="mod">
          <ac:chgData name="Jens Brinkmann" userId="cb3db833-eb1f-40f8-b076-66b40f9e8ef3" providerId="ADAL" clId="{A1A6B596-7C5D-944A-B05C-5A4948C3AEC8}" dt="2024-06-10T21:16:14.036" v="1356" actId="207"/>
          <ac:spMkLst>
            <pc:docMk/>
            <pc:sldMk cId="3446443333" sldId="324"/>
            <ac:spMk id="5" creationId="{A0EF0A16-E2F3-36BA-FFF4-1FAE5259933E}"/>
          </ac:spMkLst>
        </pc:spChg>
      </pc:sldChg>
      <pc:sldChg chg="addSp delSp modSp add mod">
        <pc:chgData name="Jens Brinkmann" userId="cb3db833-eb1f-40f8-b076-66b40f9e8ef3" providerId="ADAL" clId="{A1A6B596-7C5D-944A-B05C-5A4948C3AEC8}" dt="2024-06-10T21:16:55.091" v="1371"/>
        <pc:sldMkLst>
          <pc:docMk/>
          <pc:sldMk cId="1704607787" sldId="325"/>
        </pc:sldMkLst>
        <pc:spChg chg="mod">
          <ac:chgData name="Jens Brinkmann" userId="cb3db833-eb1f-40f8-b076-66b40f9e8ef3" providerId="ADAL" clId="{A1A6B596-7C5D-944A-B05C-5A4948C3AEC8}" dt="2024-06-10T21:16:20.771" v="1369" actId="20577"/>
          <ac:spMkLst>
            <pc:docMk/>
            <pc:sldMk cId="1704607787" sldId="325"/>
            <ac:spMk id="3" creationId="{4F8F1218-1C87-E36F-9CAD-683C7BBA0D1E}"/>
          </ac:spMkLst>
        </pc:spChg>
        <pc:picChg chg="del">
          <ac:chgData name="Jens Brinkmann" userId="cb3db833-eb1f-40f8-b076-66b40f9e8ef3" providerId="ADAL" clId="{A1A6B596-7C5D-944A-B05C-5A4948C3AEC8}" dt="2024-06-10T21:16:50.395" v="1370" actId="478"/>
          <ac:picMkLst>
            <pc:docMk/>
            <pc:sldMk cId="1704607787" sldId="325"/>
            <ac:picMk id="4" creationId="{D30891F4-BC40-4B29-BCA4-169B33E2C49F}"/>
          </ac:picMkLst>
        </pc:picChg>
        <pc:picChg chg="add">
          <ac:chgData name="Jens Brinkmann" userId="cb3db833-eb1f-40f8-b076-66b40f9e8ef3" providerId="ADAL" clId="{A1A6B596-7C5D-944A-B05C-5A4948C3AEC8}" dt="2024-06-10T21:16:55.091" v="1371"/>
          <ac:picMkLst>
            <pc:docMk/>
            <pc:sldMk cId="1704607787" sldId="325"/>
            <ac:picMk id="5" creationId="{04A05BA9-F822-5027-5C04-7FC5C1FCF10F}"/>
          </ac:picMkLst>
        </pc:picChg>
      </pc:sldChg>
      <pc:sldChg chg="modSp add mod">
        <pc:chgData name="Jens Brinkmann" userId="cb3db833-eb1f-40f8-b076-66b40f9e8ef3" providerId="ADAL" clId="{A1A6B596-7C5D-944A-B05C-5A4948C3AEC8}" dt="2024-06-10T21:17:54.147" v="1399" actId="207"/>
        <pc:sldMkLst>
          <pc:docMk/>
          <pc:sldMk cId="362352591" sldId="326"/>
        </pc:sldMkLst>
        <pc:spChg chg="mod">
          <ac:chgData name="Jens Brinkmann" userId="cb3db833-eb1f-40f8-b076-66b40f9e8ef3" providerId="ADAL" clId="{A1A6B596-7C5D-944A-B05C-5A4948C3AEC8}" dt="2024-06-10T21:17:54.147" v="1399" actId="207"/>
          <ac:spMkLst>
            <pc:docMk/>
            <pc:sldMk cId="362352591" sldId="326"/>
            <ac:spMk id="5" creationId="{A0EF0A16-E2F3-36BA-FFF4-1FAE5259933E}"/>
          </ac:spMkLst>
        </pc:spChg>
      </pc:sldChg>
      <pc:sldChg chg="addSp delSp modSp add mod">
        <pc:chgData name="Jens Brinkmann" userId="cb3db833-eb1f-40f8-b076-66b40f9e8ef3" providerId="ADAL" clId="{A1A6B596-7C5D-944A-B05C-5A4948C3AEC8}" dt="2024-06-10T21:21:24.941" v="1739" actId="20577"/>
        <pc:sldMkLst>
          <pc:docMk/>
          <pc:sldMk cId="3839668153" sldId="327"/>
        </pc:sldMkLst>
        <pc:spChg chg="mod">
          <ac:chgData name="Jens Brinkmann" userId="cb3db833-eb1f-40f8-b076-66b40f9e8ef3" providerId="ADAL" clId="{A1A6B596-7C5D-944A-B05C-5A4948C3AEC8}" dt="2024-06-10T21:21:24.941" v="1739" actId="20577"/>
          <ac:spMkLst>
            <pc:docMk/>
            <pc:sldMk cId="3839668153" sldId="327"/>
            <ac:spMk id="2" creationId="{2C511D77-6ADC-F864-A503-6EDC2DC3E9B4}"/>
          </ac:spMkLst>
        </pc:spChg>
        <pc:spChg chg="mod">
          <ac:chgData name="Jens Brinkmann" userId="cb3db833-eb1f-40f8-b076-66b40f9e8ef3" providerId="ADAL" clId="{A1A6B596-7C5D-944A-B05C-5A4948C3AEC8}" dt="2024-06-10T21:18:04.759" v="1403" actId="27636"/>
          <ac:spMkLst>
            <pc:docMk/>
            <pc:sldMk cId="3839668153" sldId="327"/>
            <ac:spMk id="3" creationId="{4F8F1218-1C87-E36F-9CAD-683C7BBA0D1E}"/>
          </ac:spMkLst>
        </pc:spChg>
        <pc:picChg chg="add mod">
          <ac:chgData name="Jens Brinkmann" userId="cb3db833-eb1f-40f8-b076-66b40f9e8ef3" providerId="ADAL" clId="{A1A6B596-7C5D-944A-B05C-5A4948C3AEC8}" dt="2024-06-10T21:19:51.116" v="1541" actId="14100"/>
          <ac:picMkLst>
            <pc:docMk/>
            <pc:sldMk cId="3839668153" sldId="327"/>
            <ac:picMk id="4" creationId="{73C93857-09BC-76C4-2F2E-001904043A7C}"/>
          </ac:picMkLst>
        </pc:picChg>
        <pc:picChg chg="del">
          <ac:chgData name="Jens Brinkmann" userId="cb3db833-eb1f-40f8-b076-66b40f9e8ef3" providerId="ADAL" clId="{A1A6B596-7C5D-944A-B05C-5A4948C3AEC8}" dt="2024-06-10T21:17:57.085" v="1400" actId="478"/>
          <ac:picMkLst>
            <pc:docMk/>
            <pc:sldMk cId="3839668153" sldId="327"/>
            <ac:picMk id="5" creationId="{04A05BA9-F822-5027-5C04-7FC5C1FCF10F}"/>
          </ac:picMkLst>
        </pc:picChg>
      </pc:sldChg>
      <pc:sldChg chg="modSp add mod">
        <pc:chgData name="Jens Brinkmann" userId="cb3db833-eb1f-40f8-b076-66b40f9e8ef3" providerId="ADAL" clId="{A1A6B596-7C5D-944A-B05C-5A4948C3AEC8}" dt="2024-06-10T21:21:58.244" v="1767" actId="20577"/>
        <pc:sldMkLst>
          <pc:docMk/>
          <pc:sldMk cId="3459134053" sldId="328"/>
        </pc:sldMkLst>
        <pc:spChg chg="mod">
          <ac:chgData name="Jens Brinkmann" userId="cb3db833-eb1f-40f8-b076-66b40f9e8ef3" providerId="ADAL" clId="{A1A6B596-7C5D-944A-B05C-5A4948C3AEC8}" dt="2024-06-10T21:21:58.244" v="1767" actId="20577"/>
          <ac:spMkLst>
            <pc:docMk/>
            <pc:sldMk cId="3459134053" sldId="328"/>
            <ac:spMk id="5" creationId="{A0EF0A16-E2F3-36BA-FFF4-1FAE5259933E}"/>
          </ac:spMkLst>
        </pc:spChg>
      </pc:sldChg>
      <pc:sldChg chg="addSp delSp modSp add mod">
        <pc:chgData name="Jens Brinkmann" userId="cb3db833-eb1f-40f8-b076-66b40f9e8ef3" providerId="ADAL" clId="{A1A6B596-7C5D-944A-B05C-5A4948C3AEC8}" dt="2024-06-10T21:39:38.278" v="1934" actId="20577"/>
        <pc:sldMkLst>
          <pc:docMk/>
          <pc:sldMk cId="1049743148" sldId="329"/>
        </pc:sldMkLst>
        <pc:spChg chg="mod">
          <ac:chgData name="Jens Brinkmann" userId="cb3db833-eb1f-40f8-b076-66b40f9e8ef3" providerId="ADAL" clId="{A1A6B596-7C5D-944A-B05C-5A4948C3AEC8}" dt="2024-06-10T21:39:38.278" v="1934" actId="20577"/>
          <ac:spMkLst>
            <pc:docMk/>
            <pc:sldMk cId="1049743148" sldId="329"/>
            <ac:spMk id="2" creationId="{2C511D77-6ADC-F864-A503-6EDC2DC3E9B4}"/>
          </ac:spMkLst>
        </pc:spChg>
        <pc:spChg chg="mod">
          <ac:chgData name="Jens Brinkmann" userId="cb3db833-eb1f-40f8-b076-66b40f9e8ef3" providerId="ADAL" clId="{A1A6B596-7C5D-944A-B05C-5A4948C3AEC8}" dt="2024-06-10T21:39:09.749" v="1815" actId="20577"/>
          <ac:spMkLst>
            <pc:docMk/>
            <pc:sldMk cId="1049743148" sldId="329"/>
            <ac:spMk id="3" creationId="{4F8F1218-1C87-E36F-9CAD-683C7BBA0D1E}"/>
          </ac:spMkLst>
        </pc:spChg>
        <pc:picChg chg="del">
          <ac:chgData name="Jens Brinkmann" userId="cb3db833-eb1f-40f8-b076-66b40f9e8ef3" providerId="ADAL" clId="{A1A6B596-7C5D-944A-B05C-5A4948C3AEC8}" dt="2024-06-10T21:38:55.705" v="1768" actId="478"/>
          <ac:picMkLst>
            <pc:docMk/>
            <pc:sldMk cId="1049743148" sldId="329"/>
            <ac:picMk id="4" creationId="{73C93857-09BC-76C4-2F2E-001904043A7C}"/>
          </ac:picMkLst>
        </pc:picChg>
        <pc:picChg chg="add mod">
          <ac:chgData name="Jens Brinkmann" userId="cb3db833-eb1f-40f8-b076-66b40f9e8ef3" providerId="ADAL" clId="{A1A6B596-7C5D-944A-B05C-5A4948C3AEC8}" dt="2024-06-10T21:39:00.245" v="1774" actId="1076"/>
          <ac:picMkLst>
            <pc:docMk/>
            <pc:sldMk cId="1049743148" sldId="329"/>
            <ac:picMk id="5" creationId="{79D6920D-5620-0254-64A4-88F4D8D75564}"/>
          </ac:picMkLst>
        </pc:picChg>
      </pc:sldChg>
      <pc:sldChg chg="addSp modSp add mod">
        <pc:chgData name="Jens Brinkmann" userId="cb3db833-eb1f-40f8-b076-66b40f9e8ef3" providerId="ADAL" clId="{A1A6B596-7C5D-944A-B05C-5A4948C3AEC8}" dt="2024-06-10T21:44:17.514" v="2673" actId="13926"/>
        <pc:sldMkLst>
          <pc:docMk/>
          <pc:sldMk cId="3316437604" sldId="330"/>
        </pc:sldMkLst>
        <pc:spChg chg="mod">
          <ac:chgData name="Jens Brinkmann" userId="cb3db833-eb1f-40f8-b076-66b40f9e8ef3" providerId="ADAL" clId="{A1A6B596-7C5D-944A-B05C-5A4948C3AEC8}" dt="2024-06-10T21:44:08.367" v="2658" actId="20577"/>
          <ac:spMkLst>
            <pc:docMk/>
            <pc:sldMk cId="3316437604" sldId="330"/>
            <ac:spMk id="2" creationId="{2C511D77-6ADC-F864-A503-6EDC2DC3E9B4}"/>
          </ac:spMkLst>
        </pc:spChg>
        <pc:spChg chg="mod">
          <ac:chgData name="Jens Brinkmann" userId="cb3db833-eb1f-40f8-b076-66b40f9e8ef3" providerId="ADAL" clId="{A1A6B596-7C5D-944A-B05C-5A4948C3AEC8}" dt="2024-06-10T21:42:55.890" v="2418" actId="114"/>
          <ac:spMkLst>
            <pc:docMk/>
            <pc:sldMk cId="3316437604" sldId="330"/>
            <ac:spMk id="3" creationId="{4F8F1218-1C87-E36F-9CAD-683C7BBA0D1E}"/>
          </ac:spMkLst>
        </pc:spChg>
        <pc:spChg chg="add mod">
          <ac:chgData name="Jens Brinkmann" userId="cb3db833-eb1f-40f8-b076-66b40f9e8ef3" providerId="ADAL" clId="{A1A6B596-7C5D-944A-B05C-5A4948C3AEC8}" dt="2024-06-10T21:44:17.514" v="2673" actId="13926"/>
          <ac:spMkLst>
            <pc:docMk/>
            <pc:sldMk cId="3316437604" sldId="330"/>
            <ac:spMk id="4" creationId="{DFBE9B37-EDF8-1F82-E9F1-0FFE8D6F355D}"/>
          </ac:spMkLst>
        </pc:spChg>
      </pc:sldChg>
      <pc:sldChg chg="add">
        <pc:chgData name="Jens Brinkmann" userId="cb3db833-eb1f-40f8-b076-66b40f9e8ef3" providerId="ADAL" clId="{A1A6B596-7C5D-944A-B05C-5A4948C3AEC8}" dt="2024-06-10T21:42:38.618" v="2394"/>
        <pc:sldMkLst>
          <pc:docMk/>
          <pc:sldMk cId="1437195791" sldId="331"/>
        </pc:sldMkLst>
      </pc:sldChg>
      <pc:sldChg chg="modSp add mod">
        <pc:chgData name="Jens Brinkmann" userId="cb3db833-eb1f-40f8-b076-66b40f9e8ef3" providerId="ADAL" clId="{A1A6B596-7C5D-944A-B05C-5A4948C3AEC8}" dt="2024-06-11T03:04:35.341" v="2683" actId="20577"/>
        <pc:sldMkLst>
          <pc:docMk/>
          <pc:sldMk cId="2952775675" sldId="332"/>
        </pc:sldMkLst>
        <pc:spChg chg="mod">
          <ac:chgData name="Jens Brinkmann" userId="cb3db833-eb1f-40f8-b076-66b40f9e8ef3" providerId="ADAL" clId="{A1A6B596-7C5D-944A-B05C-5A4948C3AEC8}" dt="2024-06-11T03:04:35.341" v="2683" actId="20577"/>
          <ac:spMkLst>
            <pc:docMk/>
            <pc:sldMk cId="2952775675" sldId="332"/>
            <ac:spMk id="5" creationId="{A0EF0A16-E2F3-36BA-FFF4-1FAE5259933E}"/>
          </ac:spMkLst>
        </pc:spChg>
      </pc:sldChg>
      <pc:sldChg chg="addSp modSp add mod">
        <pc:chgData name="Jens Brinkmann" userId="cb3db833-eb1f-40f8-b076-66b40f9e8ef3" providerId="ADAL" clId="{A1A6B596-7C5D-944A-B05C-5A4948C3AEC8}" dt="2024-06-11T03:05:07.702" v="2706" actId="13926"/>
        <pc:sldMkLst>
          <pc:docMk/>
          <pc:sldMk cId="3204383386" sldId="333"/>
        </pc:sldMkLst>
        <pc:spChg chg="mod">
          <ac:chgData name="Jens Brinkmann" userId="cb3db833-eb1f-40f8-b076-66b40f9e8ef3" providerId="ADAL" clId="{A1A6B596-7C5D-944A-B05C-5A4948C3AEC8}" dt="2024-06-11T03:05:07.702" v="2706" actId="13926"/>
          <ac:spMkLst>
            <pc:docMk/>
            <pc:sldMk cId="3204383386" sldId="333"/>
            <ac:spMk id="2" creationId="{2C511D77-6ADC-F864-A503-6EDC2DC3E9B4}"/>
          </ac:spMkLst>
        </pc:spChg>
        <pc:spChg chg="mod">
          <ac:chgData name="Jens Brinkmann" userId="cb3db833-eb1f-40f8-b076-66b40f9e8ef3" providerId="ADAL" clId="{A1A6B596-7C5D-944A-B05C-5A4948C3AEC8}" dt="2024-06-11T03:04:49.666" v="2694" actId="20577"/>
          <ac:spMkLst>
            <pc:docMk/>
            <pc:sldMk cId="3204383386" sldId="333"/>
            <ac:spMk id="3" creationId="{4F8F1218-1C87-E36F-9CAD-683C7BBA0D1E}"/>
          </ac:spMkLst>
        </pc:spChg>
        <pc:picChg chg="add mod">
          <ac:chgData name="Jens Brinkmann" userId="cb3db833-eb1f-40f8-b076-66b40f9e8ef3" providerId="ADAL" clId="{A1A6B596-7C5D-944A-B05C-5A4948C3AEC8}" dt="2024-06-11T03:04:54.409" v="2696" actId="1076"/>
          <ac:picMkLst>
            <pc:docMk/>
            <pc:sldMk cId="3204383386" sldId="333"/>
            <ac:picMk id="4" creationId="{7A5B83AD-CF3C-F998-D367-4DBC407ED496}"/>
          </ac:picMkLst>
        </pc:picChg>
      </pc:sldChg>
      <pc:sldChg chg="modSp add mod">
        <pc:chgData name="Jens Brinkmann" userId="cb3db833-eb1f-40f8-b076-66b40f9e8ef3" providerId="ADAL" clId="{A1A6B596-7C5D-944A-B05C-5A4948C3AEC8}" dt="2024-06-11T03:11:43.287" v="2794" actId="20577"/>
        <pc:sldMkLst>
          <pc:docMk/>
          <pc:sldMk cId="1131211358" sldId="334"/>
        </pc:sldMkLst>
        <pc:spChg chg="mod">
          <ac:chgData name="Jens Brinkmann" userId="cb3db833-eb1f-40f8-b076-66b40f9e8ef3" providerId="ADAL" clId="{A1A6B596-7C5D-944A-B05C-5A4948C3AEC8}" dt="2024-06-11T03:11:43.287" v="2794" actId="20577"/>
          <ac:spMkLst>
            <pc:docMk/>
            <pc:sldMk cId="1131211358" sldId="334"/>
            <ac:spMk id="2" creationId="{2C511D77-6ADC-F864-A503-6EDC2DC3E9B4}"/>
          </ac:spMkLst>
        </pc:spChg>
        <pc:spChg chg="mod">
          <ac:chgData name="Jens Brinkmann" userId="cb3db833-eb1f-40f8-b076-66b40f9e8ef3" providerId="ADAL" clId="{A1A6B596-7C5D-944A-B05C-5A4948C3AEC8}" dt="2024-06-11T03:11:18.728" v="2726" actId="20577"/>
          <ac:spMkLst>
            <pc:docMk/>
            <pc:sldMk cId="1131211358" sldId="334"/>
            <ac:spMk id="3" creationId="{4F8F1218-1C87-E36F-9CAD-683C7BBA0D1E}"/>
          </ac:spMkLst>
        </pc:spChg>
        <pc:picChg chg="mod">
          <ac:chgData name="Jens Brinkmann" userId="cb3db833-eb1f-40f8-b076-66b40f9e8ef3" providerId="ADAL" clId="{A1A6B596-7C5D-944A-B05C-5A4948C3AEC8}" dt="2024-06-11T03:11:15.152" v="2719" actId="1076"/>
          <ac:picMkLst>
            <pc:docMk/>
            <pc:sldMk cId="1131211358" sldId="334"/>
            <ac:picMk id="4" creationId="{863AFEBA-D0DE-D058-BEA2-900FC62B8A78}"/>
          </ac:picMkLst>
        </pc:picChg>
      </pc:sldChg>
      <pc:sldChg chg="addSp modSp add mod">
        <pc:chgData name="Jens Brinkmann" userId="cb3db833-eb1f-40f8-b076-66b40f9e8ef3" providerId="ADAL" clId="{A1A6B596-7C5D-944A-B05C-5A4948C3AEC8}" dt="2024-06-16T20:05:25.780" v="2830" actId="20577"/>
        <pc:sldMkLst>
          <pc:docMk/>
          <pc:sldMk cId="1145574791" sldId="335"/>
        </pc:sldMkLst>
        <pc:spChg chg="mod">
          <ac:chgData name="Jens Brinkmann" userId="cb3db833-eb1f-40f8-b076-66b40f9e8ef3" providerId="ADAL" clId="{A1A6B596-7C5D-944A-B05C-5A4948C3AEC8}" dt="2024-06-16T20:05:25.780" v="2830" actId="20577"/>
          <ac:spMkLst>
            <pc:docMk/>
            <pc:sldMk cId="1145574791" sldId="335"/>
            <ac:spMk id="3" creationId="{4F8F1218-1C87-E36F-9CAD-683C7BBA0D1E}"/>
          </ac:spMkLst>
        </pc:spChg>
        <pc:picChg chg="add mod">
          <ac:chgData name="Jens Brinkmann" userId="cb3db833-eb1f-40f8-b076-66b40f9e8ef3" providerId="ADAL" clId="{A1A6B596-7C5D-944A-B05C-5A4948C3AEC8}" dt="2024-06-16T20:05:17.764" v="2798" actId="1076"/>
          <ac:picMkLst>
            <pc:docMk/>
            <pc:sldMk cId="1145574791" sldId="335"/>
            <ac:picMk id="4" creationId="{03A8ECBC-39A6-39E5-91D2-7D0450E73D62}"/>
          </ac:picMkLst>
        </pc:picChg>
      </pc:sldChg>
      <pc:sldMasterChg chg="modSldLayout">
        <pc:chgData name="Jens Brinkmann" userId="cb3db833-eb1f-40f8-b076-66b40f9e8ef3" providerId="ADAL" clId="{A1A6B596-7C5D-944A-B05C-5A4948C3AEC8}" dt="2024-05-09T23:14:13.727" v="162" actId="14100"/>
        <pc:sldMasterMkLst>
          <pc:docMk/>
          <pc:sldMasterMk cId="249269981" sldId="2147483710"/>
        </pc:sldMasterMkLst>
        <pc:sldLayoutChg chg="modSp mod">
          <pc:chgData name="Jens Brinkmann" userId="cb3db833-eb1f-40f8-b076-66b40f9e8ef3" providerId="ADAL" clId="{A1A6B596-7C5D-944A-B05C-5A4948C3AEC8}" dt="2024-05-09T23:13:53.389" v="157" actId="14100"/>
          <pc:sldLayoutMkLst>
            <pc:docMk/>
            <pc:sldMasterMk cId="249269981" sldId="2147483710"/>
            <pc:sldLayoutMk cId="4110358936" sldId="2147483711"/>
          </pc:sldLayoutMkLst>
          <pc:spChg chg="mod">
            <ac:chgData name="Jens Brinkmann" userId="cb3db833-eb1f-40f8-b076-66b40f9e8ef3" providerId="ADAL" clId="{A1A6B596-7C5D-944A-B05C-5A4948C3AEC8}" dt="2024-05-09T23:13:53.389" v="157" actId="14100"/>
            <ac:spMkLst>
              <pc:docMk/>
              <pc:sldMasterMk cId="249269981" sldId="2147483710"/>
              <pc:sldLayoutMk cId="4110358936" sldId="2147483711"/>
              <ac:spMk id="10" creationId="{D6C5D004-04B8-294F-8416-66E7DB8A8C47}"/>
            </ac:spMkLst>
          </pc:spChg>
        </pc:sldLayoutChg>
        <pc:sldLayoutChg chg="modSp mod">
          <pc:chgData name="Jens Brinkmann" userId="cb3db833-eb1f-40f8-b076-66b40f9e8ef3" providerId="ADAL" clId="{A1A6B596-7C5D-944A-B05C-5A4948C3AEC8}" dt="2024-05-09T23:14:13.727" v="162" actId="14100"/>
          <pc:sldLayoutMkLst>
            <pc:docMk/>
            <pc:sldMasterMk cId="249269981" sldId="2147483710"/>
            <pc:sldLayoutMk cId="1832312878" sldId="2147483726"/>
          </pc:sldLayoutMkLst>
          <pc:spChg chg="mod">
            <ac:chgData name="Jens Brinkmann" userId="cb3db833-eb1f-40f8-b076-66b40f9e8ef3" providerId="ADAL" clId="{A1A6B596-7C5D-944A-B05C-5A4948C3AEC8}" dt="2024-05-09T23:14:13.727" v="162" actId="14100"/>
            <ac:spMkLst>
              <pc:docMk/>
              <pc:sldMasterMk cId="249269981" sldId="2147483710"/>
              <pc:sldLayoutMk cId="1832312878" sldId="2147483726"/>
              <ac:spMk id="8" creationId="{ACC6BF99-19E0-7C47-8F2B-0D260DD990F1}"/>
            </ac:spMkLst>
          </pc:spChg>
        </pc:sldLayoutChg>
        <pc:sldLayoutChg chg="modSp mod">
          <pc:chgData name="Jens Brinkmann" userId="cb3db833-eb1f-40f8-b076-66b40f9e8ef3" providerId="ADAL" clId="{A1A6B596-7C5D-944A-B05C-5A4948C3AEC8}" dt="2024-05-09T23:13:58.839" v="158" actId="14100"/>
          <pc:sldLayoutMkLst>
            <pc:docMk/>
            <pc:sldMasterMk cId="249269981" sldId="2147483710"/>
            <pc:sldLayoutMk cId="3023501825" sldId="2147483727"/>
          </pc:sldLayoutMkLst>
          <pc:spChg chg="mod">
            <ac:chgData name="Jens Brinkmann" userId="cb3db833-eb1f-40f8-b076-66b40f9e8ef3" providerId="ADAL" clId="{A1A6B596-7C5D-944A-B05C-5A4948C3AEC8}" dt="2024-05-09T23:13:58.839" v="158" actId="14100"/>
            <ac:spMkLst>
              <pc:docMk/>
              <pc:sldMasterMk cId="249269981" sldId="2147483710"/>
              <pc:sldLayoutMk cId="3023501825" sldId="2147483727"/>
              <ac:spMk id="3" creationId="{C70A9784-37D4-22B2-A164-49640D2A1182}"/>
            </ac:spMkLst>
          </pc:spChg>
        </pc:sldLayoutChg>
        <pc:sldLayoutChg chg="modSp mod">
          <pc:chgData name="Jens Brinkmann" userId="cb3db833-eb1f-40f8-b076-66b40f9e8ef3" providerId="ADAL" clId="{A1A6B596-7C5D-944A-B05C-5A4948C3AEC8}" dt="2024-05-09T23:14:04.792" v="160" actId="14100"/>
          <pc:sldLayoutMkLst>
            <pc:docMk/>
            <pc:sldMasterMk cId="249269981" sldId="2147483710"/>
            <pc:sldLayoutMk cId="720887261" sldId="2147483728"/>
          </pc:sldLayoutMkLst>
          <pc:spChg chg="mod">
            <ac:chgData name="Jens Brinkmann" userId="cb3db833-eb1f-40f8-b076-66b40f9e8ef3" providerId="ADAL" clId="{A1A6B596-7C5D-944A-B05C-5A4948C3AEC8}" dt="2024-05-09T23:14:04.792" v="160" actId="14100"/>
            <ac:spMkLst>
              <pc:docMk/>
              <pc:sldMasterMk cId="249269981" sldId="2147483710"/>
              <pc:sldLayoutMk cId="720887261" sldId="2147483728"/>
              <ac:spMk id="2" creationId="{8E07F77B-6533-710C-2EAD-3D2E1D387FA8}"/>
            </ac:spMkLst>
          </pc:spChg>
        </pc:sldLayoutChg>
        <pc:sldLayoutChg chg="modSp mod">
          <pc:chgData name="Jens Brinkmann" userId="cb3db833-eb1f-40f8-b076-66b40f9e8ef3" providerId="ADAL" clId="{A1A6B596-7C5D-944A-B05C-5A4948C3AEC8}" dt="2024-05-09T23:14:09.968" v="161" actId="14100"/>
          <pc:sldLayoutMkLst>
            <pc:docMk/>
            <pc:sldMasterMk cId="249269981" sldId="2147483710"/>
            <pc:sldLayoutMk cId="847502752" sldId="2147483729"/>
          </pc:sldLayoutMkLst>
          <pc:spChg chg="mod">
            <ac:chgData name="Jens Brinkmann" userId="cb3db833-eb1f-40f8-b076-66b40f9e8ef3" providerId="ADAL" clId="{A1A6B596-7C5D-944A-B05C-5A4948C3AEC8}" dt="2024-05-09T23:14:09.968" v="161" actId="14100"/>
            <ac:spMkLst>
              <pc:docMk/>
              <pc:sldMasterMk cId="249269981" sldId="2147483710"/>
              <pc:sldLayoutMk cId="847502752" sldId="2147483729"/>
              <ac:spMk id="2" creationId="{721BF714-0AEE-CCAD-52E2-659261E6777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13.06.2024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609585" rtl="0" eaLnBrk="1" latinLnBrk="0" hangingPunct="1">
      <a:defRPr sz="800" kern="1200">
        <a:solidFill>
          <a:schemeClr val="tx1"/>
        </a:solidFill>
        <a:latin typeface="+mn-lt"/>
        <a:ea typeface="+mn-ea"/>
        <a:cs typeface="+mn-cs"/>
      </a:defRPr>
    </a:lvl1pPr>
    <a:lvl2pPr marL="304792" algn="l" defTabSz="609585" rtl="0" eaLnBrk="1" latinLnBrk="0" hangingPunct="1">
      <a:defRPr sz="800" kern="1200">
        <a:solidFill>
          <a:schemeClr val="tx1"/>
        </a:solidFill>
        <a:latin typeface="+mn-lt"/>
        <a:ea typeface="+mn-ea"/>
        <a:cs typeface="+mn-cs"/>
      </a:defRPr>
    </a:lvl2pPr>
    <a:lvl3pPr marL="609585" algn="l" defTabSz="609585" rtl="0" eaLnBrk="1" latinLnBrk="0" hangingPunct="1">
      <a:defRPr sz="800" kern="1200">
        <a:solidFill>
          <a:schemeClr val="tx1"/>
        </a:solidFill>
        <a:latin typeface="+mn-lt"/>
        <a:ea typeface="+mn-ea"/>
        <a:cs typeface="+mn-cs"/>
      </a:defRPr>
    </a:lvl3pPr>
    <a:lvl4pPr marL="914377" algn="l" defTabSz="609585" rtl="0" eaLnBrk="1" latinLnBrk="0" hangingPunct="1">
      <a:defRPr sz="800" kern="1200">
        <a:solidFill>
          <a:schemeClr val="tx1"/>
        </a:solidFill>
        <a:latin typeface="+mn-lt"/>
        <a:ea typeface="+mn-ea"/>
        <a:cs typeface="+mn-cs"/>
      </a:defRPr>
    </a:lvl4pPr>
    <a:lvl5pPr marL="1219170" algn="l" defTabSz="609585" rtl="0" eaLnBrk="1" latinLnBrk="0" hangingPunct="1">
      <a:defRPr sz="800" kern="1200">
        <a:solidFill>
          <a:schemeClr val="tx1"/>
        </a:solidFill>
        <a:latin typeface="+mn-lt"/>
        <a:ea typeface="+mn-ea"/>
        <a:cs typeface="+mn-cs"/>
      </a:defRPr>
    </a:lvl5pPr>
    <a:lvl6pPr marL="1523962" algn="l" defTabSz="609585" rtl="0" eaLnBrk="1" latinLnBrk="0" hangingPunct="1">
      <a:defRPr sz="800" kern="1200">
        <a:solidFill>
          <a:schemeClr val="tx1"/>
        </a:solidFill>
        <a:latin typeface="+mn-lt"/>
        <a:ea typeface="+mn-ea"/>
        <a:cs typeface="+mn-cs"/>
      </a:defRPr>
    </a:lvl6pPr>
    <a:lvl7pPr marL="1828754" algn="l" defTabSz="609585" rtl="0" eaLnBrk="1" latinLnBrk="0" hangingPunct="1">
      <a:defRPr sz="800" kern="1200">
        <a:solidFill>
          <a:schemeClr val="tx1"/>
        </a:solidFill>
        <a:latin typeface="+mn-lt"/>
        <a:ea typeface="+mn-ea"/>
        <a:cs typeface="+mn-cs"/>
      </a:defRPr>
    </a:lvl7pPr>
    <a:lvl8pPr marL="2133547" algn="l" defTabSz="609585" rtl="0" eaLnBrk="1" latinLnBrk="0" hangingPunct="1">
      <a:defRPr sz="800" kern="1200">
        <a:solidFill>
          <a:schemeClr val="tx1"/>
        </a:solidFill>
        <a:latin typeface="+mn-lt"/>
        <a:ea typeface="+mn-ea"/>
        <a:cs typeface="+mn-cs"/>
      </a:defRPr>
    </a:lvl8pPr>
    <a:lvl9pPr marL="2438339" algn="l" defTabSz="60958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09448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28477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406232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41474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64004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19002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229567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02665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142767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18169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83610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74826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2200407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417816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50120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4121621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28961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2080583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1629161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1507844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398086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7321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74315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4252515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114557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54346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94469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58148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88253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31627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286254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60152584-5EAF-0B9C-06CA-BBE509183096}"/>
              </a:ext>
            </a:extLst>
          </p:cNvPr>
          <p:cNvSpPr>
            <a:spLocks noChangeAspect="1"/>
          </p:cNvSpPr>
          <p:nvPr userDrawn="1"/>
        </p:nvSpPr>
        <p:spPr>
          <a:xfrm>
            <a:off x="0" y="0"/>
            <a:ext cx="121932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7817" b="-40182"/>
            </a:stretch>
          </a:blipFill>
        </p:spPr>
        <p:txBody>
          <a:bodyPr/>
          <a:lstStyle/>
          <a:p>
            <a:endParaRPr lang="en-NZ"/>
          </a:p>
        </p:txBody>
      </p:sp>
      <p:sp>
        <p:nvSpPr>
          <p:cNvPr id="8" name="Text Placeholder 6">
            <a:extLst>
              <a:ext uri="{FF2B5EF4-FFF2-40B4-BE49-F238E27FC236}">
                <a16:creationId xmlns:a16="http://schemas.microsoft.com/office/drawing/2014/main" id="{562168C9-0403-93CA-E8DA-4339584DF4EC}"/>
              </a:ext>
            </a:extLst>
          </p:cNvPr>
          <p:cNvSpPr>
            <a:spLocks noGrp="1"/>
          </p:cNvSpPr>
          <p:nvPr>
            <p:ph type="body" sz="quarter" idx="12" hasCustomPrompt="1"/>
          </p:nvPr>
        </p:nvSpPr>
        <p:spPr>
          <a:xfrm>
            <a:off x="9191812" y="5568072"/>
            <a:ext cx="2314391" cy="377850"/>
          </a:xfrm>
        </p:spPr>
        <p:txBody>
          <a:bodyPr>
            <a:noAutofit/>
          </a:bodyPr>
          <a:lstStyle>
            <a:lvl1pPr marL="0" indent="0" algn="r">
              <a:spcBef>
                <a:spcPts val="0"/>
              </a:spcBef>
              <a:buNone/>
              <a:defRPr sz="1600" b="1">
                <a:solidFill>
                  <a:schemeClr val="tx1"/>
                </a:solidFill>
                <a:latin typeface="+mn-lt"/>
              </a:defRPr>
            </a:lvl1pPr>
            <a:lvl2pPr marL="304815" indent="0">
              <a:buNone/>
              <a:defRPr sz="2330">
                <a:latin typeface="+mn-lt"/>
              </a:defRPr>
            </a:lvl2pPr>
            <a:lvl3pPr marL="609630" indent="0">
              <a:buNone/>
              <a:defRPr sz="2330">
                <a:latin typeface="+mn-lt"/>
              </a:defRPr>
            </a:lvl3pPr>
            <a:lvl4pPr marL="914445" indent="0">
              <a:buNone/>
              <a:defRPr sz="2330">
                <a:latin typeface="+mn-lt"/>
              </a:defRPr>
            </a:lvl4pPr>
            <a:lvl5pPr marL="1219261" indent="0">
              <a:buNone/>
              <a:defRPr sz="2330">
                <a:latin typeface="+mn-lt"/>
              </a:defRPr>
            </a:lvl5pPr>
          </a:lstStyle>
          <a:p>
            <a:pPr lvl="0"/>
            <a:r>
              <a:rPr lang="en-US"/>
              <a:t>Month YYYY</a:t>
            </a:r>
            <a:endParaRPr lang="en-NZ"/>
          </a:p>
        </p:txBody>
      </p:sp>
      <p:sp>
        <p:nvSpPr>
          <p:cNvPr id="7" name="Text Placeholder 6">
            <a:extLst>
              <a:ext uri="{FF2B5EF4-FFF2-40B4-BE49-F238E27FC236}">
                <a16:creationId xmlns:a16="http://schemas.microsoft.com/office/drawing/2014/main" id="{E99514F6-5373-0639-886F-4195CD668FA3}"/>
              </a:ext>
            </a:extLst>
          </p:cNvPr>
          <p:cNvSpPr>
            <a:spLocks noGrp="1"/>
          </p:cNvSpPr>
          <p:nvPr>
            <p:ph type="body" sz="quarter" idx="11" hasCustomPrompt="1"/>
          </p:nvPr>
        </p:nvSpPr>
        <p:spPr>
          <a:xfrm>
            <a:off x="685797" y="5583148"/>
            <a:ext cx="2314391" cy="377850"/>
          </a:xfrm>
        </p:spPr>
        <p:txBody>
          <a:bodyPr>
            <a:noAutofit/>
          </a:bodyPr>
          <a:lstStyle>
            <a:lvl1pPr marL="0" indent="0">
              <a:spcBef>
                <a:spcPts val="0"/>
              </a:spcBef>
              <a:buNone/>
              <a:defRPr sz="1600" b="1">
                <a:latin typeface="+mn-lt"/>
              </a:defRPr>
            </a:lvl1pPr>
            <a:lvl2pPr marL="304815" indent="0">
              <a:buNone/>
              <a:defRPr sz="2330">
                <a:latin typeface="+mn-lt"/>
              </a:defRPr>
            </a:lvl2pPr>
            <a:lvl3pPr marL="609630" indent="0">
              <a:buNone/>
              <a:defRPr sz="2330">
                <a:latin typeface="+mn-lt"/>
              </a:defRPr>
            </a:lvl3pPr>
            <a:lvl4pPr marL="914445" indent="0">
              <a:buNone/>
              <a:defRPr sz="2330">
                <a:latin typeface="+mn-lt"/>
              </a:defRPr>
            </a:lvl4pPr>
            <a:lvl5pPr marL="1219261" indent="0">
              <a:buNone/>
              <a:defRPr sz="2330">
                <a:latin typeface="+mn-lt"/>
              </a:defRPr>
            </a:lvl5pPr>
          </a:lstStyle>
          <a:p>
            <a:pPr lvl="0"/>
            <a:r>
              <a:rPr lang="en-US"/>
              <a:t>Presenter</a:t>
            </a:r>
            <a:endParaRPr lang="en-NZ"/>
          </a:p>
        </p:txBody>
      </p:sp>
      <p:sp>
        <p:nvSpPr>
          <p:cNvPr id="3" name="Subtitle 2"/>
          <p:cNvSpPr>
            <a:spLocks noGrp="1"/>
          </p:cNvSpPr>
          <p:nvPr>
            <p:ph type="subTitle" idx="1"/>
          </p:nvPr>
        </p:nvSpPr>
        <p:spPr>
          <a:xfrm>
            <a:off x="687600" y="3510000"/>
            <a:ext cx="8023860" cy="510540"/>
          </a:xfrm>
          <a:prstGeom prst="rect">
            <a:avLst/>
          </a:prstGeom>
        </p:spPr>
        <p:txBody>
          <a:bodyPr>
            <a:normAutofit/>
          </a:bodyPr>
          <a:lstStyle>
            <a:lvl1pPr marL="0" indent="0" algn="l">
              <a:buNone/>
              <a:defRPr sz="2800" b="1" i="0" baseline="0">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GB"/>
              <a:t>Click to edit Master subtitle style</a:t>
            </a:r>
            <a:endParaRPr lang="en-US" dirty="0"/>
          </a:p>
        </p:txBody>
      </p:sp>
      <p:sp>
        <p:nvSpPr>
          <p:cNvPr id="4" name="Text Placeholder 3">
            <a:extLst>
              <a:ext uri="{FF2B5EF4-FFF2-40B4-BE49-F238E27FC236}">
                <a16:creationId xmlns:a16="http://schemas.microsoft.com/office/drawing/2014/main" id="{0D199713-AFBE-C063-1E32-EB745459FE15}"/>
              </a:ext>
            </a:extLst>
          </p:cNvPr>
          <p:cNvSpPr>
            <a:spLocks noGrp="1"/>
          </p:cNvSpPr>
          <p:nvPr>
            <p:ph type="body" sz="quarter" idx="10" hasCustomPrompt="1"/>
          </p:nvPr>
        </p:nvSpPr>
        <p:spPr>
          <a:xfrm>
            <a:off x="685800" y="2583672"/>
            <a:ext cx="8023859" cy="914400"/>
          </a:xfrm>
        </p:spPr>
        <p:txBody>
          <a:bodyPr>
            <a:noAutofit/>
          </a:bodyPr>
          <a:lstStyle>
            <a:lvl1pPr marL="0" indent="0">
              <a:buNone/>
              <a:defRPr sz="5600" b="1">
                <a:latin typeface="+mj-lt"/>
              </a:defRPr>
            </a:lvl1pPr>
          </a:lstStyle>
          <a:p>
            <a:pPr lvl="0"/>
            <a:r>
              <a:rPr lang="en-NZ" sz="5600" dirty="0"/>
              <a:t>Presentation Title</a:t>
            </a:r>
            <a:endParaRPr lang="en-NZ" dirty="0"/>
          </a:p>
        </p:txBody>
      </p:sp>
      <p:sp>
        <p:nvSpPr>
          <p:cNvPr id="10" name="Freeform 3">
            <a:extLst>
              <a:ext uri="{FF2B5EF4-FFF2-40B4-BE49-F238E27FC236}">
                <a16:creationId xmlns:a16="http://schemas.microsoft.com/office/drawing/2014/main" id="{D6C5D004-04B8-294F-8416-66E7DB8A8C47}"/>
              </a:ext>
            </a:extLst>
          </p:cNvPr>
          <p:cNvSpPr/>
          <p:nvPr userDrawn="1"/>
        </p:nvSpPr>
        <p:spPr>
          <a:xfrm>
            <a:off x="685805" y="685802"/>
            <a:ext cx="2375124" cy="770465"/>
          </a:xfrm>
          <a:custGeom>
            <a:avLst/>
            <a:gdLst/>
            <a:ahLst/>
            <a:cxnLst/>
            <a:rect l="l" t="t" r="r" b="b"/>
            <a:pathLst>
              <a:path w="3562685" h="1268853">
                <a:moveTo>
                  <a:pt x="0" y="0"/>
                </a:moveTo>
                <a:lnTo>
                  <a:pt x="3562685" y="0"/>
                </a:lnTo>
                <a:lnTo>
                  <a:pt x="3562685" y="1268853"/>
                </a:lnTo>
                <a:lnTo>
                  <a:pt x="0" y="1268853"/>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n-NZ" sz="601"/>
          </a:p>
        </p:txBody>
      </p:sp>
    </p:spTree>
    <p:extLst>
      <p:ext uri="{BB962C8B-B14F-4D97-AF65-F5344CB8AC3E}">
        <p14:creationId xmlns:p14="http://schemas.microsoft.com/office/powerpoint/2010/main" val="41103589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4 panels">
    <p:spTree>
      <p:nvGrpSpPr>
        <p:cNvPr id="1" name=""/>
        <p:cNvGrpSpPr/>
        <p:nvPr/>
      </p:nvGrpSpPr>
      <p:grpSpPr>
        <a:xfrm>
          <a:off x="0" y="0"/>
          <a:ext cx="0" cy="0"/>
          <a:chOff x="0" y="0"/>
          <a:chExt cx="0" cy="0"/>
        </a:xfrm>
      </p:grpSpPr>
      <p:sp>
        <p:nvSpPr>
          <p:cNvPr id="21" name="Textbox 4">
            <a:extLst>
              <a:ext uri="{FF2B5EF4-FFF2-40B4-BE49-F238E27FC236}">
                <a16:creationId xmlns:a16="http://schemas.microsoft.com/office/drawing/2014/main" id="{2DE9B4B8-2B7F-D07D-A367-590A6E29BBFF}"/>
              </a:ext>
            </a:extLst>
          </p:cNvPr>
          <p:cNvSpPr/>
          <p:nvPr/>
        </p:nvSpPr>
        <p:spPr>
          <a:xfrm>
            <a:off x="9078743"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17" name="Textbox 3">
            <a:extLst>
              <a:ext uri="{FF2B5EF4-FFF2-40B4-BE49-F238E27FC236}">
                <a16:creationId xmlns:a16="http://schemas.microsoft.com/office/drawing/2014/main" id="{2DAF129E-5DF7-17F0-DA56-2EEC4A7E8A7A}"/>
              </a:ext>
            </a:extLst>
          </p:cNvPr>
          <p:cNvSpPr/>
          <p:nvPr/>
        </p:nvSpPr>
        <p:spPr>
          <a:xfrm>
            <a:off x="6285339"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15" name="Textbox 2">
            <a:extLst>
              <a:ext uri="{FF2B5EF4-FFF2-40B4-BE49-F238E27FC236}">
                <a16:creationId xmlns:a16="http://schemas.microsoft.com/office/drawing/2014/main" id="{627E9D79-2B99-CC09-ABFA-D7729320A16D}"/>
              </a:ext>
            </a:extLst>
          </p:cNvPr>
          <p:cNvSpPr/>
          <p:nvPr/>
        </p:nvSpPr>
        <p:spPr>
          <a:xfrm>
            <a:off x="3483527"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11" name="Textbox 1">
            <a:extLst>
              <a:ext uri="{FF2B5EF4-FFF2-40B4-BE49-F238E27FC236}">
                <a16:creationId xmlns:a16="http://schemas.microsoft.com/office/drawing/2014/main" id="{4F5D8A99-A891-E743-E724-3D694A896B9C}"/>
              </a:ext>
            </a:extLst>
          </p:cNvPr>
          <p:cNvSpPr/>
          <p:nvPr/>
        </p:nvSpPr>
        <p:spPr>
          <a:xfrm>
            <a:off x="707658" y="4032887"/>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46" name="Text Placeholder 4">
            <a:extLst>
              <a:ext uri="{FF2B5EF4-FFF2-40B4-BE49-F238E27FC236}">
                <a16:creationId xmlns:a16="http://schemas.microsoft.com/office/drawing/2014/main" id="{6F3C36D1-04F6-4A14-5C2F-C395BAD309BB}"/>
              </a:ext>
            </a:extLst>
          </p:cNvPr>
          <p:cNvSpPr>
            <a:spLocks noGrp="1"/>
          </p:cNvSpPr>
          <p:nvPr>
            <p:ph type="body" sz="quarter" idx="18" hasCustomPrompt="1"/>
          </p:nvPr>
        </p:nvSpPr>
        <p:spPr>
          <a:xfrm>
            <a:off x="9154943" y="4140837"/>
            <a:ext cx="2374900"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45" name="Text Placeholder 3">
            <a:extLst>
              <a:ext uri="{FF2B5EF4-FFF2-40B4-BE49-F238E27FC236}">
                <a16:creationId xmlns:a16="http://schemas.microsoft.com/office/drawing/2014/main" id="{EDBCBCB3-D98B-49CB-7411-4D8856A4739C}"/>
              </a:ext>
            </a:extLst>
          </p:cNvPr>
          <p:cNvSpPr>
            <a:spLocks noGrp="1"/>
          </p:cNvSpPr>
          <p:nvPr>
            <p:ph type="body" sz="quarter" idx="17" hasCustomPrompt="1"/>
          </p:nvPr>
        </p:nvSpPr>
        <p:spPr>
          <a:xfrm>
            <a:off x="6366133" y="4154956"/>
            <a:ext cx="2374900"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32" name="Text Placeholder 2">
            <a:extLst>
              <a:ext uri="{FF2B5EF4-FFF2-40B4-BE49-F238E27FC236}">
                <a16:creationId xmlns:a16="http://schemas.microsoft.com/office/drawing/2014/main" id="{EA092704-ACEA-D4F2-3EB6-3B334146D71C}"/>
              </a:ext>
            </a:extLst>
          </p:cNvPr>
          <p:cNvSpPr>
            <a:spLocks noGrp="1"/>
          </p:cNvSpPr>
          <p:nvPr>
            <p:ph type="body" sz="quarter" idx="16" hasCustomPrompt="1"/>
          </p:nvPr>
        </p:nvSpPr>
        <p:spPr>
          <a:xfrm>
            <a:off x="3559727" y="4143667"/>
            <a:ext cx="2374900"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31" name="Text Placeholder 1">
            <a:extLst>
              <a:ext uri="{FF2B5EF4-FFF2-40B4-BE49-F238E27FC236}">
                <a16:creationId xmlns:a16="http://schemas.microsoft.com/office/drawing/2014/main" id="{946C87A1-503E-F704-7FA7-6152CA91C75D}"/>
              </a:ext>
            </a:extLst>
          </p:cNvPr>
          <p:cNvSpPr>
            <a:spLocks noGrp="1"/>
          </p:cNvSpPr>
          <p:nvPr>
            <p:ph type="body" sz="quarter" idx="15" hasCustomPrompt="1"/>
          </p:nvPr>
        </p:nvSpPr>
        <p:spPr>
          <a:xfrm>
            <a:off x="773787" y="4146860"/>
            <a:ext cx="2374900"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52" name="Section title 4 Placeholder">
            <a:extLst>
              <a:ext uri="{FF2B5EF4-FFF2-40B4-BE49-F238E27FC236}">
                <a16:creationId xmlns:a16="http://schemas.microsoft.com/office/drawing/2014/main" id="{8343B046-690C-2AFD-F83E-BE7CB479E58D}"/>
              </a:ext>
            </a:extLst>
          </p:cNvPr>
          <p:cNvSpPr>
            <a:spLocks noGrp="1"/>
          </p:cNvSpPr>
          <p:nvPr>
            <p:ph type="dgm" sz="quarter" idx="23" hasCustomPrompt="1"/>
          </p:nvPr>
        </p:nvSpPr>
        <p:spPr>
          <a:xfrm>
            <a:off x="9079200" y="3635258"/>
            <a:ext cx="2527200" cy="393600"/>
          </a:xfrm>
          <a:prstGeom prst="rect">
            <a:avLst/>
          </a:prstGeom>
          <a:solidFill>
            <a:schemeClr val="accent1"/>
          </a:solidFill>
        </p:spPr>
        <p:txBody>
          <a:bodyPr anchor="ctr"/>
          <a:lstStyle>
            <a:lvl1pPr marL="0" indent="0">
              <a:spcBef>
                <a:spcPts val="0"/>
              </a:spcBef>
              <a:buNone/>
              <a:defRPr lang="en-NZ" sz="1535" kern="1200" dirty="0">
                <a:solidFill>
                  <a:srgbClr val="FFFFFF"/>
                </a:solidFill>
                <a:latin typeface="Verdana Pro Bold"/>
                <a:ea typeface="+mn-ea"/>
                <a:cs typeface="+mn-cs"/>
              </a:defRPr>
            </a:lvl1pPr>
          </a:lstStyle>
          <a:p>
            <a:r>
              <a:rPr lang="en-NZ"/>
              <a:t> Section title</a:t>
            </a:r>
          </a:p>
        </p:txBody>
      </p:sp>
      <p:sp>
        <p:nvSpPr>
          <p:cNvPr id="51" name="Section title 3 Placeholder">
            <a:extLst>
              <a:ext uri="{FF2B5EF4-FFF2-40B4-BE49-F238E27FC236}">
                <a16:creationId xmlns:a16="http://schemas.microsoft.com/office/drawing/2014/main" id="{97A3CDDB-5294-3A57-8A98-7F5BF47B0A9B}"/>
              </a:ext>
            </a:extLst>
          </p:cNvPr>
          <p:cNvSpPr>
            <a:spLocks noGrp="1"/>
          </p:cNvSpPr>
          <p:nvPr>
            <p:ph type="dgm" sz="quarter" idx="22" hasCustomPrompt="1"/>
          </p:nvPr>
        </p:nvSpPr>
        <p:spPr>
          <a:xfrm>
            <a:off x="6285600" y="3635258"/>
            <a:ext cx="2527200" cy="393600"/>
          </a:xfrm>
          <a:prstGeom prst="rect">
            <a:avLst/>
          </a:prstGeom>
          <a:solidFill>
            <a:schemeClr val="accent1"/>
          </a:solidFill>
        </p:spPr>
        <p:txBody>
          <a:bodyPr anchor="ctr"/>
          <a:lstStyle>
            <a:lvl1pPr marL="0" indent="0">
              <a:spcBef>
                <a:spcPts val="0"/>
              </a:spcBef>
              <a:buNone/>
              <a:defRPr lang="en-NZ" sz="1535" kern="1200" dirty="0">
                <a:solidFill>
                  <a:srgbClr val="FFFFFF"/>
                </a:solidFill>
                <a:latin typeface="Verdana Pro Bold"/>
                <a:ea typeface="+mn-ea"/>
                <a:cs typeface="+mn-cs"/>
              </a:defRPr>
            </a:lvl1pPr>
          </a:lstStyle>
          <a:p>
            <a:r>
              <a:rPr lang="en-NZ"/>
              <a:t> Section title</a:t>
            </a:r>
          </a:p>
        </p:txBody>
      </p:sp>
      <p:sp>
        <p:nvSpPr>
          <p:cNvPr id="50" name="Section title 2 Placeholder">
            <a:extLst>
              <a:ext uri="{FF2B5EF4-FFF2-40B4-BE49-F238E27FC236}">
                <a16:creationId xmlns:a16="http://schemas.microsoft.com/office/drawing/2014/main" id="{967D5AFA-1020-1983-A8A8-AD4ABD65B000}"/>
              </a:ext>
            </a:extLst>
          </p:cNvPr>
          <p:cNvSpPr>
            <a:spLocks noGrp="1"/>
          </p:cNvSpPr>
          <p:nvPr>
            <p:ph type="dgm" sz="quarter" idx="21" hasCustomPrompt="1"/>
          </p:nvPr>
        </p:nvSpPr>
        <p:spPr>
          <a:xfrm>
            <a:off x="3484800" y="3626433"/>
            <a:ext cx="2527200" cy="393600"/>
          </a:xfrm>
          <a:prstGeom prst="rect">
            <a:avLst/>
          </a:prstGeom>
          <a:solidFill>
            <a:schemeClr val="accent1"/>
          </a:solidFill>
        </p:spPr>
        <p:txBody>
          <a:bodyPr anchor="ctr"/>
          <a:lstStyle>
            <a:lvl1pPr marL="0" indent="0">
              <a:spcBef>
                <a:spcPts val="0"/>
              </a:spcBef>
              <a:buNone/>
              <a:defRPr lang="en-NZ" sz="1535" kern="1200" dirty="0">
                <a:solidFill>
                  <a:srgbClr val="FFFFFF"/>
                </a:solidFill>
                <a:latin typeface="Verdana Pro Bold"/>
                <a:ea typeface="+mn-ea"/>
                <a:cs typeface="+mn-cs"/>
              </a:defRPr>
            </a:lvl1pPr>
          </a:lstStyle>
          <a:p>
            <a:r>
              <a:rPr lang="en-NZ"/>
              <a:t> Section title</a:t>
            </a:r>
          </a:p>
        </p:txBody>
      </p:sp>
      <p:sp>
        <p:nvSpPr>
          <p:cNvPr id="49" name="Section title 1 Placeholder">
            <a:extLst>
              <a:ext uri="{FF2B5EF4-FFF2-40B4-BE49-F238E27FC236}">
                <a16:creationId xmlns:a16="http://schemas.microsoft.com/office/drawing/2014/main" id="{F80094D5-0F01-7F23-51C5-73B48C3D8B28}"/>
              </a:ext>
            </a:extLst>
          </p:cNvPr>
          <p:cNvSpPr>
            <a:spLocks noGrp="1"/>
          </p:cNvSpPr>
          <p:nvPr>
            <p:ph type="dgm" sz="quarter" idx="20" hasCustomPrompt="1"/>
          </p:nvPr>
        </p:nvSpPr>
        <p:spPr>
          <a:xfrm>
            <a:off x="709200" y="3626433"/>
            <a:ext cx="2527200" cy="393600"/>
          </a:xfrm>
          <a:prstGeom prst="rect">
            <a:avLst/>
          </a:prstGeom>
          <a:solidFill>
            <a:schemeClr val="accent1"/>
          </a:solidFill>
        </p:spPr>
        <p:txBody>
          <a:bodyPr anchor="ctr"/>
          <a:lstStyle>
            <a:lvl1pPr marL="0" indent="0">
              <a:spcBef>
                <a:spcPts val="0"/>
              </a:spcBef>
              <a:buNone/>
              <a:defRPr lang="en-NZ" sz="1535" kern="1200" dirty="0">
                <a:solidFill>
                  <a:srgbClr val="FFFFFF"/>
                </a:solidFill>
                <a:latin typeface="Verdana Pro Bold"/>
                <a:ea typeface="+mn-ea"/>
                <a:cs typeface="+mn-cs"/>
              </a:defRPr>
            </a:lvl1pPr>
          </a:lstStyle>
          <a:p>
            <a:r>
              <a:rPr lang="en-NZ"/>
              <a:t> Section title</a:t>
            </a:r>
          </a:p>
        </p:txBody>
      </p:sp>
      <p:sp>
        <p:nvSpPr>
          <p:cNvPr id="26" name="Frame 4">
            <a:extLst>
              <a:ext uri="{FF2B5EF4-FFF2-40B4-BE49-F238E27FC236}">
                <a16:creationId xmlns:a16="http://schemas.microsoft.com/office/drawing/2014/main" id="{410B0C1B-7D9D-2D47-ADA9-D12E3E5F73FC}"/>
              </a:ext>
            </a:extLst>
          </p:cNvPr>
          <p:cNvSpPr/>
          <p:nvPr/>
        </p:nvSpPr>
        <p:spPr>
          <a:xfrm>
            <a:off x="9078743"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601"/>
          </a:p>
        </p:txBody>
      </p:sp>
      <p:sp>
        <p:nvSpPr>
          <p:cNvPr id="25" name="Frame 3">
            <a:extLst>
              <a:ext uri="{FF2B5EF4-FFF2-40B4-BE49-F238E27FC236}">
                <a16:creationId xmlns:a16="http://schemas.microsoft.com/office/drawing/2014/main" id="{B13F7B80-26F9-2531-1D41-5DE6998C8630}"/>
              </a:ext>
            </a:extLst>
          </p:cNvPr>
          <p:cNvSpPr/>
          <p:nvPr/>
        </p:nvSpPr>
        <p:spPr>
          <a:xfrm>
            <a:off x="6285339"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
        <p:nvSpPr>
          <p:cNvPr id="24" name="Frame 2">
            <a:extLst>
              <a:ext uri="{FF2B5EF4-FFF2-40B4-BE49-F238E27FC236}">
                <a16:creationId xmlns:a16="http://schemas.microsoft.com/office/drawing/2014/main" id="{8262756A-E154-87D3-516D-3BEE8AF9BE58}"/>
              </a:ext>
            </a:extLst>
          </p:cNvPr>
          <p:cNvSpPr/>
          <p:nvPr/>
        </p:nvSpPr>
        <p:spPr>
          <a:xfrm>
            <a:off x="3483527" y="1755808"/>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
        <p:nvSpPr>
          <p:cNvPr id="23" name="Frame 1">
            <a:extLst>
              <a:ext uri="{FF2B5EF4-FFF2-40B4-BE49-F238E27FC236}">
                <a16:creationId xmlns:a16="http://schemas.microsoft.com/office/drawing/2014/main" id="{74446ED0-6D34-63EB-E45A-871B3CCFA8B5}"/>
              </a:ext>
            </a:extLst>
          </p:cNvPr>
          <p:cNvSpPr/>
          <p:nvPr/>
        </p:nvSpPr>
        <p:spPr>
          <a:xfrm>
            <a:off x="697634"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
        <p:nvSpPr>
          <p:cNvPr id="4" name="Sub-heading Placeholder">
            <a:extLst>
              <a:ext uri="{FF2B5EF4-FFF2-40B4-BE49-F238E27FC236}">
                <a16:creationId xmlns:a16="http://schemas.microsoft.com/office/drawing/2014/main" id="{60A891A9-14BF-2188-206A-D750ADA18E9E}"/>
              </a:ext>
            </a:extLst>
          </p:cNvPr>
          <p:cNvSpPr>
            <a:spLocks noGrp="1"/>
          </p:cNvSpPr>
          <p:nvPr>
            <p:ph type="body" sz="quarter" idx="10" hasCustomPrompt="1"/>
          </p:nvPr>
        </p:nvSpPr>
        <p:spPr>
          <a:xfrm>
            <a:off x="685802" y="1294313"/>
            <a:ext cx="10808564" cy="255600"/>
          </a:xfrm>
        </p:spPr>
        <p:txBody>
          <a:bodyPr/>
          <a:lstStyle>
            <a:lvl1pPr marL="0" indent="0">
              <a:buNone/>
              <a:defRPr lang="en-NZ" sz="1600" kern="1200" dirty="0" smtClean="0">
                <a:solidFill>
                  <a:srgbClr val="4A4A4C"/>
                </a:solidFill>
                <a:latin typeface="Verdana Pro Bold"/>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727876B6-7841-7D7B-456E-3ED69615A1F0}"/>
              </a:ext>
            </a:extLst>
          </p:cNvPr>
          <p:cNvSpPr>
            <a:spLocks noGrp="1"/>
          </p:cNvSpPr>
          <p:nvPr>
            <p:ph type="title" hasCustomPrompt="1"/>
          </p:nvPr>
        </p:nvSpPr>
        <p:spPr>
          <a:xfrm>
            <a:off x="698400" y="532800"/>
            <a:ext cx="10782400" cy="761513"/>
          </a:xfrm>
        </p:spPr>
        <p:txBody>
          <a:bodyPr/>
          <a:lstStyle>
            <a:lvl1pPr>
              <a:defRPr/>
            </a:lvl1pPr>
          </a:lstStyle>
          <a:p>
            <a:r>
              <a:rPr lang="en-US"/>
              <a:t>Heading</a:t>
            </a:r>
            <a:endParaRPr lang="en-NZ"/>
          </a:p>
        </p:txBody>
      </p:sp>
      <p:sp>
        <p:nvSpPr>
          <p:cNvPr id="20" name="Textbox 4">
            <a:extLst>
              <a:ext uri="{FF2B5EF4-FFF2-40B4-BE49-F238E27FC236}">
                <a16:creationId xmlns:a16="http://schemas.microsoft.com/office/drawing/2014/main" id="{29B8D891-282A-3141-9750-683A105806D0}"/>
              </a:ext>
            </a:extLst>
          </p:cNvPr>
          <p:cNvSpPr/>
          <p:nvPr userDrawn="1"/>
        </p:nvSpPr>
        <p:spPr>
          <a:xfrm>
            <a:off x="9078743"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22" name="Textbox 3">
            <a:extLst>
              <a:ext uri="{FF2B5EF4-FFF2-40B4-BE49-F238E27FC236}">
                <a16:creationId xmlns:a16="http://schemas.microsoft.com/office/drawing/2014/main" id="{F24425A5-1C46-2C4A-A36C-D446A3327923}"/>
              </a:ext>
            </a:extLst>
          </p:cNvPr>
          <p:cNvSpPr/>
          <p:nvPr userDrawn="1"/>
        </p:nvSpPr>
        <p:spPr>
          <a:xfrm>
            <a:off x="6285339"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27" name="Textbox 2">
            <a:extLst>
              <a:ext uri="{FF2B5EF4-FFF2-40B4-BE49-F238E27FC236}">
                <a16:creationId xmlns:a16="http://schemas.microsoft.com/office/drawing/2014/main" id="{462386D4-A146-8D4A-8D37-03E3DF84B49D}"/>
              </a:ext>
            </a:extLst>
          </p:cNvPr>
          <p:cNvSpPr/>
          <p:nvPr userDrawn="1"/>
        </p:nvSpPr>
        <p:spPr>
          <a:xfrm>
            <a:off x="3483527" y="4004750"/>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28" name="Textbox 1">
            <a:extLst>
              <a:ext uri="{FF2B5EF4-FFF2-40B4-BE49-F238E27FC236}">
                <a16:creationId xmlns:a16="http://schemas.microsoft.com/office/drawing/2014/main" id="{04DA3070-F337-0645-B535-193CFF8C6AFF}"/>
              </a:ext>
            </a:extLst>
          </p:cNvPr>
          <p:cNvSpPr/>
          <p:nvPr userDrawn="1"/>
        </p:nvSpPr>
        <p:spPr>
          <a:xfrm>
            <a:off x="707658" y="4032887"/>
            <a:ext cx="2527300" cy="2044700"/>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601"/>
          </a:p>
        </p:txBody>
      </p:sp>
      <p:sp>
        <p:nvSpPr>
          <p:cNvPr id="29" name="Frame 4">
            <a:extLst>
              <a:ext uri="{FF2B5EF4-FFF2-40B4-BE49-F238E27FC236}">
                <a16:creationId xmlns:a16="http://schemas.microsoft.com/office/drawing/2014/main" id="{0BC2D3FB-834F-384E-9837-D90277B2B303}"/>
              </a:ext>
            </a:extLst>
          </p:cNvPr>
          <p:cNvSpPr/>
          <p:nvPr userDrawn="1"/>
        </p:nvSpPr>
        <p:spPr>
          <a:xfrm>
            <a:off x="9078743"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601"/>
          </a:p>
        </p:txBody>
      </p:sp>
      <p:sp>
        <p:nvSpPr>
          <p:cNvPr id="30" name="Frame 3">
            <a:extLst>
              <a:ext uri="{FF2B5EF4-FFF2-40B4-BE49-F238E27FC236}">
                <a16:creationId xmlns:a16="http://schemas.microsoft.com/office/drawing/2014/main" id="{83C6F227-1547-9640-B057-3A5BD19940D4}"/>
              </a:ext>
            </a:extLst>
          </p:cNvPr>
          <p:cNvSpPr/>
          <p:nvPr userDrawn="1"/>
        </p:nvSpPr>
        <p:spPr>
          <a:xfrm>
            <a:off x="6285339"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
        <p:nvSpPr>
          <p:cNvPr id="33" name="Frame 2">
            <a:extLst>
              <a:ext uri="{FF2B5EF4-FFF2-40B4-BE49-F238E27FC236}">
                <a16:creationId xmlns:a16="http://schemas.microsoft.com/office/drawing/2014/main" id="{F956861F-C366-2944-B88B-6D17FE2493A2}"/>
              </a:ext>
            </a:extLst>
          </p:cNvPr>
          <p:cNvSpPr/>
          <p:nvPr userDrawn="1"/>
        </p:nvSpPr>
        <p:spPr>
          <a:xfrm>
            <a:off x="3483527" y="1755808"/>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
        <p:nvSpPr>
          <p:cNvPr id="34" name="Frame 1">
            <a:extLst>
              <a:ext uri="{FF2B5EF4-FFF2-40B4-BE49-F238E27FC236}">
                <a16:creationId xmlns:a16="http://schemas.microsoft.com/office/drawing/2014/main" id="{6278DBCC-4A6F-354E-BDE9-4E9661AA0EBC}"/>
              </a:ext>
            </a:extLst>
          </p:cNvPr>
          <p:cNvSpPr/>
          <p:nvPr userDrawn="1"/>
        </p:nvSpPr>
        <p:spPr>
          <a:xfrm>
            <a:off x="697634" y="1761784"/>
            <a:ext cx="2527300" cy="1765333"/>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601"/>
          </a:p>
        </p:txBody>
      </p:sp>
    </p:spTree>
    <p:extLst>
      <p:ext uri="{BB962C8B-B14F-4D97-AF65-F5344CB8AC3E}">
        <p14:creationId xmlns:p14="http://schemas.microsoft.com/office/powerpoint/2010/main" val="80798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2 panels">
    <p:spTree>
      <p:nvGrpSpPr>
        <p:cNvPr id="1" name=""/>
        <p:cNvGrpSpPr/>
        <p:nvPr/>
      </p:nvGrpSpPr>
      <p:grpSpPr>
        <a:xfrm>
          <a:off x="0" y="0"/>
          <a:ext cx="0" cy="0"/>
          <a:chOff x="0" y="0"/>
          <a:chExt cx="0" cy="0"/>
        </a:xfrm>
      </p:grpSpPr>
      <p:sp>
        <p:nvSpPr>
          <p:cNvPr id="6" name="Text 2 Placeholder">
            <a:extLst>
              <a:ext uri="{FF2B5EF4-FFF2-40B4-BE49-F238E27FC236}">
                <a16:creationId xmlns:a16="http://schemas.microsoft.com/office/drawing/2014/main" id="{C923B292-08D8-1C7F-B921-317C87D2FC11}"/>
              </a:ext>
            </a:extLst>
          </p:cNvPr>
          <p:cNvSpPr>
            <a:spLocks noGrp="1"/>
          </p:cNvSpPr>
          <p:nvPr>
            <p:ph type="body" sz="quarter" idx="20" hasCustomPrompt="1"/>
          </p:nvPr>
        </p:nvSpPr>
        <p:spPr>
          <a:xfrm>
            <a:off x="6317130" y="4523569"/>
            <a:ext cx="5078573"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14" name="Textbox 2">
            <a:extLst>
              <a:ext uri="{FF2B5EF4-FFF2-40B4-BE49-F238E27FC236}">
                <a16:creationId xmlns:a16="http://schemas.microsoft.com/office/drawing/2014/main" id="{79B08A6E-DDFC-D6EF-E280-751ACD7E2550}"/>
              </a:ext>
            </a:extLst>
          </p:cNvPr>
          <p:cNvSpPr/>
          <p:nvPr/>
        </p:nvSpPr>
        <p:spPr>
          <a:xfrm>
            <a:off x="6216690" y="4444666"/>
            <a:ext cx="5289551" cy="1734948"/>
          </a:xfrm>
          <a:custGeom>
            <a:avLst/>
            <a:gdLst/>
            <a:ahLst/>
            <a:cxnLst/>
            <a:rect l="l" t="t" r="r" b="b"/>
            <a:pathLst>
              <a:path w="2089699" h="685412">
                <a:moveTo>
                  <a:pt x="0" y="0"/>
                </a:moveTo>
                <a:lnTo>
                  <a:pt x="2089699" y="0"/>
                </a:lnTo>
                <a:lnTo>
                  <a:pt x="2089699" y="685412"/>
                </a:lnTo>
                <a:lnTo>
                  <a:pt x="0" y="685412"/>
                </a:lnTo>
                <a:close/>
              </a:path>
            </a:pathLst>
          </a:custGeom>
          <a:solidFill>
            <a:srgbClr val="F2F2F2"/>
          </a:solidFill>
        </p:spPr>
        <p:txBody>
          <a:bodyPr/>
          <a:lstStyle/>
          <a:p>
            <a:endParaRPr lang="en-NZ" sz="601"/>
          </a:p>
        </p:txBody>
      </p:sp>
      <p:sp>
        <p:nvSpPr>
          <p:cNvPr id="5" name="Text 1 Placeholder">
            <a:extLst>
              <a:ext uri="{FF2B5EF4-FFF2-40B4-BE49-F238E27FC236}">
                <a16:creationId xmlns:a16="http://schemas.microsoft.com/office/drawing/2014/main" id="{370E9A2C-B246-2AC6-CCB6-AC16030681AB}"/>
              </a:ext>
            </a:extLst>
          </p:cNvPr>
          <p:cNvSpPr>
            <a:spLocks noGrp="1"/>
          </p:cNvSpPr>
          <p:nvPr>
            <p:ph type="body" sz="quarter" idx="15" hasCustomPrompt="1"/>
          </p:nvPr>
        </p:nvSpPr>
        <p:spPr>
          <a:xfrm>
            <a:off x="796297" y="4523569"/>
            <a:ext cx="5078573" cy="914400"/>
          </a:xfrm>
        </p:spPr>
        <p:txBody>
          <a:bodyPr/>
          <a:lstStyle>
            <a:lvl1pPr marL="0" indent="0">
              <a:buNone/>
              <a:defRPr lang="en-NZ" sz="1333" kern="1200" dirty="0">
                <a:solidFill>
                  <a:schemeClr val="accent4"/>
                </a:solidFill>
                <a:latin typeface="Verdana Pro"/>
                <a:ea typeface="+mn-lt"/>
                <a:cs typeface="+mn-lt"/>
              </a:defRPr>
            </a:lvl1pPr>
          </a:lstStyle>
          <a:p>
            <a:pPr lvl="0"/>
            <a:r>
              <a:rPr lang="en-US"/>
              <a:t>Text description</a:t>
            </a:r>
            <a:endParaRPr lang="en-NZ"/>
          </a:p>
        </p:txBody>
      </p:sp>
      <p:sp>
        <p:nvSpPr>
          <p:cNvPr id="8" name="Textbox 1">
            <a:extLst>
              <a:ext uri="{FF2B5EF4-FFF2-40B4-BE49-F238E27FC236}">
                <a16:creationId xmlns:a16="http://schemas.microsoft.com/office/drawing/2014/main" id="{5B235C30-7741-A364-9422-72B059FA776B}"/>
              </a:ext>
            </a:extLst>
          </p:cNvPr>
          <p:cNvSpPr/>
          <p:nvPr/>
        </p:nvSpPr>
        <p:spPr>
          <a:xfrm>
            <a:off x="685802" y="4444667"/>
            <a:ext cx="5295973" cy="1732671"/>
          </a:xfrm>
          <a:custGeom>
            <a:avLst/>
            <a:gdLst/>
            <a:ahLst/>
            <a:cxnLst/>
            <a:rect l="l" t="t" r="r" b="b"/>
            <a:pathLst>
              <a:path w="2092236" h="684512">
                <a:moveTo>
                  <a:pt x="0" y="0"/>
                </a:moveTo>
                <a:lnTo>
                  <a:pt x="2092236" y="0"/>
                </a:lnTo>
                <a:lnTo>
                  <a:pt x="2092236" y="684512"/>
                </a:lnTo>
                <a:lnTo>
                  <a:pt x="0" y="684512"/>
                </a:lnTo>
                <a:close/>
              </a:path>
            </a:pathLst>
          </a:custGeom>
          <a:solidFill>
            <a:srgbClr val="F2F2F2"/>
          </a:solidFill>
        </p:spPr>
        <p:txBody>
          <a:bodyPr/>
          <a:lstStyle/>
          <a:p>
            <a:endParaRPr lang="en-NZ" sz="601"/>
          </a:p>
        </p:txBody>
      </p:sp>
      <p:sp>
        <p:nvSpPr>
          <p:cNvPr id="18" name="Frame 2">
            <a:extLst>
              <a:ext uri="{FF2B5EF4-FFF2-40B4-BE49-F238E27FC236}">
                <a16:creationId xmlns:a16="http://schemas.microsoft.com/office/drawing/2014/main" id="{723244C0-A373-8189-CCE9-5F45C588F0B2}"/>
              </a:ext>
            </a:extLst>
          </p:cNvPr>
          <p:cNvSpPr/>
          <p:nvPr/>
        </p:nvSpPr>
        <p:spPr>
          <a:xfrm>
            <a:off x="6216692" y="1785023"/>
            <a:ext cx="5289513" cy="2572516"/>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601"/>
          </a:p>
        </p:txBody>
      </p:sp>
      <p:sp>
        <p:nvSpPr>
          <p:cNvPr id="10" name="Frame 1">
            <a:extLst>
              <a:ext uri="{FF2B5EF4-FFF2-40B4-BE49-F238E27FC236}">
                <a16:creationId xmlns:a16="http://schemas.microsoft.com/office/drawing/2014/main" id="{3B68979A-5415-433D-7FB2-04D8B560B753}"/>
              </a:ext>
            </a:extLst>
          </p:cNvPr>
          <p:cNvSpPr/>
          <p:nvPr/>
        </p:nvSpPr>
        <p:spPr>
          <a:xfrm>
            <a:off x="685802" y="1778979"/>
            <a:ext cx="5295973" cy="258147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601"/>
          </a:p>
        </p:txBody>
      </p:sp>
      <p:sp>
        <p:nvSpPr>
          <p:cNvPr id="3" name="Sub-heading Placeholder">
            <a:extLst>
              <a:ext uri="{FF2B5EF4-FFF2-40B4-BE49-F238E27FC236}">
                <a16:creationId xmlns:a16="http://schemas.microsoft.com/office/drawing/2014/main" id="{C34A15FC-50CD-D59D-4598-F3380A155B08}"/>
              </a:ext>
            </a:extLst>
          </p:cNvPr>
          <p:cNvSpPr>
            <a:spLocks noGrp="1"/>
          </p:cNvSpPr>
          <p:nvPr>
            <p:ph type="body" sz="quarter" idx="10" hasCustomPrompt="1"/>
          </p:nvPr>
        </p:nvSpPr>
        <p:spPr>
          <a:xfrm>
            <a:off x="685802" y="1294313"/>
            <a:ext cx="10808564" cy="255600"/>
          </a:xfrm>
        </p:spPr>
        <p:txBody>
          <a:bodyPr/>
          <a:lstStyle>
            <a:lvl1pPr marL="0" indent="0">
              <a:buNone/>
              <a:defRPr lang="en-NZ" sz="1600" kern="1200" dirty="0" smtClean="0">
                <a:solidFill>
                  <a:srgbClr val="4A4A4C"/>
                </a:solidFill>
                <a:latin typeface="Verdana Pro Bold"/>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2D796BF1-6B60-6D69-0D0B-31C8B1FDEE1F}"/>
              </a:ext>
            </a:extLst>
          </p:cNvPr>
          <p:cNvSpPr>
            <a:spLocks noGrp="1"/>
          </p:cNvSpPr>
          <p:nvPr>
            <p:ph type="title" hasCustomPrompt="1"/>
          </p:nvPr>
        </p:nvSpPr>
        <p:spPr>
          <a:xfrm>
            <a:off x="698400" y="532800"/>
            <a:ext cx="10782400" cy="761513"/>
          </a:xfrm>
        </p:spPr>
        <p:txBody>
          <a:bodyPr/>
          <a:lstStyle>
            <a:lvl1pPr>
              <a:defRPr/>
            </a:lvl1pPr>
          </a:lstStyle>
          <a:p>
            <a:r>
              <a:rPr lang="en-US"/>
              <a:t>Heading</a:t>
            </a:r>
            <a:endParaRPr lang="en-NZ"/>
          </a:p>
        </p:txBody>
      </p:sp>
      <p:sp>
        <p:nvSpPr>
          <p:cNvPr id="11" name="Frame 2">
            <a:extLst>
              <a:ext uri="{FF2B5EF4-FFF2-40B4-BE49-F238E27FC236}">
                <a16:creationId xmlns:a16="http://schemas.microsoft.com/office/drawing/2014/main" id="{9DC8B1F3-706B-2E42-9DA5-8E3A5E694733}"/>
              </a:ext>
            </a:extLst>
          </p:cNvPr>
          <p:cNvSpPr/>
          <p:nvPr userDrawn="1"/>
        </p:nvSpPr>
        <p:spPr>
          <a:xfrm>
            <a:off x="6216692" y="1785023"/>
            <a:ext cx="5289513" cy="2572516"/>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601"/>
          </a:p>
        </p:txBody>
      </p:sp>
      <p:sp>
        <p:nvSpPr>
          <p:cNvPr id="12" name="Frame 1">
            <a:extLst>
              <a:ext uri="{FF2B5EF4-FFF2-40B4-BE49-F238E27FC236}">
                <a16:creationId xmlns:a16="http://schemas.microsoft.com/office/drawing/2014/main" id="{CD1B4831-4496-7C4B-8719-26A5ACA0E270}"/>
              </a:ext>
            </a:extLst>
          </p:cNvPr>
          <p:cNvSpPr/>
          <p:nvPr userDrawn="1"/>
        </p:nvSpPr>
        <p:spPr>
          <a:xfrm>
            <a:off x="685802" y="1778979"/>
            <a:ext cx="5295973" cy="258147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601"/>
          </a:p>
        </p:txBody>
      </p:sp>
    </p:spTree>
    <p:extLst>
      <p:ext uri="{BB962C8B-B14F-4D97-AF65-F5344CB8AC3E}">
        <p14:creationId xmlns:p14="http://schemas.microsoft.com/office/powerpoint/2010/main" val="170974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accent4"/>
        </a:solidFill>
        <a:effectLst/>
      </p:bgPr>
    </p:bg>
    <p:spTree>
      <p:nvGrpSpPr>
        <p:cNvPr id="1" name=""/>
        <p:cNvGrpSpPr/>
        <p:nvPr/>
      </p:nvGrpSpPr>
      <p:grpSpPr>
        <a:xfrm>
          <a:off x="0" y="0"/>
          <a:ext cx="0" cy="0"/>
          <a:chOff x="0" y="0"/>
          <a:chExt cx="0" cy="0"/>
        </a:xfrm>
      </p:grpSpPr>
      <p:sp>
        <p:nvSpPr>
          <p:cNvPr id="3" name="Smaller text Placeholder">
            <a:extLst>
              <a:ext uri="{FF2B5EF4-FFF2-40B4-BE49-F238E27FC236}">
                <a16:creationId xmlns:a16="http://schemas.microsoft.com/office/drawing/2014/main" id="{4DA296F6-7684-962A-A0AF-FCD13FBCE066}"/>
              </a:ext>
            </a:extLst>
          </p:cNvPr>
          <p:cNvSpPr>
            <a:spLocks noGrp="1"/>
          </p:cNvSpPr>
          <p:nvPr>
            <p:ph type="body" sz="quarter" idx="12" hasCustomPrompt="1"/>
          </p:nvPr>
        </p:nvSpPr>
        <p:spPr>
          <a:xfrm>
            <a:off x="685800" y="5568072"/>
            <a:ext cx="10820403" cy="377850"/>
          </a:xfrm>
        </p:spPr>
        <p:txBody>
          <a:bodyPr>
            <a:noAutofit/>
          </a:bodyPr>
          <a:lstStyle>
            <a:lvl1pPr marL="0" indent="0" algn="r">
              <a:spcBef>
                <a:spcPts val="0"/>
              </a:spcBef>
              <a:buNone/>
              <a:defRPr sz="2500" b="1">
                <a:solidFill>
                  <a:schemeClr val="bg1"/>
                </a:solidFill>
                <a:latin typeface="+mn-lt"/>
              </a:defRPr>
            </a:lvl1pPr>
            <a:lvl2pPr marL="304815" indent="0">
              <a:buNone/>
              <a:defRPr sz="2330">
                <a:latin typeface="+mn-lt"/>
              </a:defRPr>
            </a:lvl2pPr>
            <a:lvl3pPr marL="609630" indent="0">
              <a:buNone/>
              <a:defRPr sz="2330">
                <a:latin typeface="+mn-lt"/>
              </a:defRPr>
            </a:lvl3pPr>
            <a:lvl4pPr marL="914445" indent="0">
              <a:buNone/>
              <a:defRPr sz="2330">
                <a:latin typeface="+mn-lt"/>
              </a:defRPr>
            </a:lvl4pPr>
            <a:lvl5pPr marL="1219261" indent="0">
              <a:buNone/>
              <a:defRPr sz="2330">
                <a:latin typeface="+mn-lt"/>
              </a:defRPr>
            </a:lvl5pPr>
          </a:lstStyle>
          <a:p>
            <a:pPr lvl="0"/>
            <a:r>
              <a:rPr lang="en-US"/>
              <a:t>Thank you</a:t>
            </a:r>
            <a:endParaRPr lang="en-NZ"/>
          </a:p>
        </p:txBody>
      </p:sp>
      <p:sp>
        <p:nvSpPr>
          <p:cNvPr id="2" name="Large text Placeholder">
            <a:extLst>
              <a:ext uri="{FF2B5EF4-FFF2-40B4-BE49-F238E27FC236}">
                <a16:creationId xmlns:a16="http://schemas.microsoft.com/office/drawing/2014/main" id="{A284072F-A241-D2D8-7E7B-D59C3046A2A7}"/>
              </a:ext>
            </a:extLst>
          </p:cNvPr>
          <p:cNvSpPr>
            <a:spLocks noGrp="1"/>
          </p:cNvSpPr>
          <p:nvPr>
            <p:ph type="body" sz="quarter" idx="10" hasCustomPrompt="1"/>
          </p:nvPr>
        </p:nvSpPr>
        <p:spPr>
          <a:xfrm>
            <a:off x="685800" y="2583672"/>
            <a:ext cx="8023859" cy="914400"/>
          </a:xfrm>
        </p:spPr>
        <p:txBody>
          <a:bodyPr>
            <a:noAutofit/>
          </a:bodyPr>
          <a:lstStyle>
            <a:lvl1pPr marL="0" indent="0">
              <a:buNone/>
              <a:defRPr sz="5600" b="1" baseline="0">
                <a:solidFill>
                  <a:schemeClr val="bg1"/>
                </a:solidFill>
                <a:latin typeface="+mj-lt"/>
              </a:defRPr>
            </a:lvl1pPr>
          </a:lstStyle>
          <a:p>
            <a:pPr lvl="0"/>
            <a:r>
              <a:rPr lang="en-NZ" sz="5600"/>
              <a:t>Questions?</a:t>
            </a:r>
            <a:endParaRPr lang="en-NZ"/>
          </a:p>
        </p:txBody>
      </p:sp>
      <p:sp>
        <p:nvSpPr>
          <p:cNvPr id="8" name="Logo">
            <a:extLst>
              <a:ext uri="{FF2B5EF4-FFF2-40B4-BE49-F238E27FC236}">
                <a16:creationId xmlns:a16="http://schemas.microsoft.com/office/drawing/2014/main" id="{ACC6BF99-19E0-7C47-8F2B-0D260DD990F1}"/>
              </a:ext>
            </a:extLst>
          </p:cNvPr>
          <p:cNvSpPr/>
          <p:nvPr userDrawn="1"/>
        </p:nvSpPr>
        <p:spPr>
          <a:xfrm>
            <a:off x="685805" y="736600"/>
            <a:ext cx="2375124" cy="795105"/>
          </a:xfrm>
          <a:custGeom>
            <a:avLst/>
            <a:gdLst/>
            <a:ahLst/>
            <a:cxnLst/>
            <a:rect l="l" t="t" r="r" b="b"/>
            <a:pathLst>
              <a:path w="3562685" h="1268853">
                <a:moveTo>
                  <a:pt x="0" y="0"/>
                </a:moveTo>
                <a:lnTo>
                  <a:pt x="3562685" y="0"/>
                </a:lnTo>
                <a:lnTo>
                  <a:pt x="3562685" y="1268853"/>
                </a:lnTo>
                <a:lnTo>
                  <a:pt x="0" y="1268853"/>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en-NZ" sz="601"/>
          </a:p>
        </p:txBody>
      </p:sp>
    </p:spTree>
    <p:extLst>
      <p:ext uri="{BB962C8B-B14F-4D97-AF65-F5344CB8AC3E}">
        <p14:creationId xmlns:p14="http://schemas.microsoft.com/office/powerpoint/2010/main" val="183231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698400" y="1836000"/>
            <a:ext cx="10782000" cy="1319176"/>
          </a:xfrm>
          <a:noFill/>
        </p:spPr>
        <p:txBody>
          <a:bodyPr lIns="108000" tIns="108000" rIns="108000" bIns="108000">
            <a:normAutofit/>
          </a:bodyPr>
          <a:lstStyle>
            <a:lvl1pPr marL="0" indent="0">
              <a:lnSpc>
                <a:spcPct val="114000"/>
              </a:lnSpc>
              <a:spcBef>
                <a:spcPts val="600"/>
              </a:spcBef>
              <a:spcAft>
                <a:spcPts val="600"/>
              </a:spcAft>
              <a:buNone/>
              <a:defRPr sz="20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GB"/>
              <a:t>Click to edit Master title style</a:t>
            </a:r>
            <a:endParaRPr lang="en-NZ" dirty="0"/>
          </a:p>
        </p:txBody>
      </p:sp>
    </p:spTree>
    <p:extLst>
      <p:ext uri="{BB962C8B-B14F-4D97-AF65-F5344CB8AC3E}">
        <p14:creationId xmlns:p14="http://schemas.microsoft.com/office/powerpoint/2010/main" val="2021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with logo">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698400" y="1836000"/>
            <a:ext cx="10782000" cy="1319176"/>
          </a:xfrm>
          <a:noFill/>
        </p:spPr>
        <p:txBody>
          <a:bodyPr lIns="108000" tIns="108000" rIns="108000" bIns="108000">
            <a:normAutofit/>
          </a:bodyPr>
          <a:lstStyle>
            <a:lvl1pPr marL="0" indent="0">
              <a:lnSpc>
                <a:spcPct val="114000"/>
              </a:lnSpc>
              <a:spcBef>
                <a:spcPts val="600"/>
              </a:spcBef>
              <a:spcAft>
                <a:spcPts val="600"/>
              </a:spcAft>
              <a:buNone/>
              <a:defRPr sz="20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GB"/>
              <a:t>Click to edit Master title style</a:t>
            </a:r>
            <a:endParaRPr lang="en-NZ" dirty="0"/>
          </a:p>
        </p:txBody>
      </p:sp>
      <p:sp>
        <p:nvSpPr>
          <p:cNvPr id="3" name="Freeform 3">
            <a:extLst>
              <a:ext uri="{FF2B5EF4-FFF2-40B4-BE49-F238E27FC236}">
                <a16:creationId xmlns:a16="http://schemas.microsoft.com/office/drawing/2014/main" id="{C70A9784-37D4-22B2-A164-49640D2A1182}"/>
              </a:ext>
            </a:extLst>
          </p:cNvPr>
          <p:cNvSpPr/>
          <p:nvPr userDrawn="1"/>
        </p:nvSpPr>
        <p:spPr>
          <a:xfrm>
            <a:off x="9549776" y="6079067"/>
            <a:ext cx="2375124" cy="778933"/>
          </a:xfrm>
          <a:custGeom>
            <a:avLst/>
            <a:gdLst/>
            <a:ahLst/>
            <a:cxnLst/>
            <a:rect l="l" t="t" r="r" b="b"/>
            <a:pathLst>
              <a:path w="3562685" h="1268853">
                <a:moveTo>
                  <a:pt x="0" y="0"/>
                </a:moveTo>
                <a:lnTo>
                  <a:pt x="3562685" y="0"/>
                </a:lnTo>
                <a:lnTo>
                  <a:pt x="3562685" y="1268853"/>
                </a:lnTo>
                <a:lnTo>
                  <a:pt x="0" y="1268853"/>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en-NZ" sz="601"/>
          </a:p>
        </p:txBody>
      </p:sp>
    </p:spTree>
    <p:extLst>
      <p:ext uri="{BB962C8B-B14F-4D97-AF65-F5344CB8AC3E}">
        <p14:creationId xmlns:p14="http://schemas.microsoft.com/office/powerpoint/2010/main" val="302350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29E943-BDAB-11C2-8F0C-9351141D41E7}"/>
              </a:ext>
            </a:extLst>
          </p:cNvPr>
          <p:cNvSpPr>
            <a:spLocks noGrp="1"/>
          </p:cNvSpPr>
          <p:nvPr>
            <p:ph type="title"/>
          </p:nvPr>
        </p:nvSpPr>
        <p:spPr/>
        <p:txBody>
          <a:bodyPr/>
          <a:lstStyle/>
          <a:p>
            <a:r>
              <a:rPr lang="en-GB"/>
              <a:t>Click to edit Master title style</a:t>
            </a:r>
            <a:endParaRPr lang="en-NZ" dirty="0"/>
          </a:p>
        </p:txBody>
      </p:sp>
    </p:spTree>
    <p:extLst>
      <p:ext uri="{BB962C8B-B14F-4D97-AF65-F5344CB8AC3E}">
        <p14:creationId xmlns:p14="http://schemas.microsoft.com/office/powerpoint/2010/main" val="166166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with logo">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29E943-BDAB-11C2-8F0C-9351141D41E7}"/>
              </a:ext>
            </a:extLst>
          </p:cNvPr>
          <p:cNvSpPr>
            <a:spLocks noGrp="1"/>
          </p:cNvSpPr>
          <p:nvPr>
            <p:ph type="title"/>
          </p:nvPr>
        </p:nvSpPr>
        <p:spPr/>
        <p:txBody>
          <a:bodyPr/>
          <a:lstStyle/>
          <a:p>
            <a:r>
              <a:rPr lang="en-GB"/>
              <a:t>Click to edit Master title style</a:t>
            </a:r>
            <a:endParaRPr lang="en-NZ" dirty="0"/>
          </a:p>
        </p:txBody>
      </p:sp>
      <p:sp>
        <p:nvSpPr>
          <p:cNvPr id="2" name="Freeform 3">
            <a:extLst>
              <a:ext uri="{FF2B5EF4-FFF2-40B4-BE49-F238E27FC236}">
                <a16:creationId xmlns:a16="http://schemas.microsoft.com/office/drawing/2014/main" id="{8E07F77B-6533-710C-2EAD-3D2E1D387FA8}"/>
              </a:ext>
            </a:extLst>
          </p:cNvPr>
          <p:cNvSpPr/>
          <p:nvPr userDrawn="1"/>
        </p:nvSpPr>
        <p:spPr>
          <a:xfrm>
            <a:off x="9549776" y="6053667"/>
            <a:ext cx="2375124" cy="804333"/>
          </a:xfrm>
          <a:custGeom>
            <a:avLst/>
            <a:gdLst/>
            <a:ahLst/>
            <a:cxnLst/>
            <a:rect l="l" t="t" r="r" b="b"/>
            <a:pathLst>
              <a:path w="3562685" h="1268853">
                <a:moveTo>
                  <a:pt x="0" y="0"/>
                </a:moveTo>
                <a:lnTo>
                  <a:pt x="3562685" y="0"/>
                </a:lnTo>
                <a:lnTo>
                  <a:pt x="3562685" y="1268853"/>
                </a:lnTo>
                <a:lnTo>
                  <a:pt x="0" y="1268853"/>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en-NZ" sz="601"/>
          </a:p>
        </p:txBody>
      </p:sp>
    </p:spTree>
    <p:extLst>
      <p:ext uri="{BB962C8B-B14F-4D97-AF65-F5344CB8AC3E}">
        <p14:creationId xmlns:p14="http://schemas.microsoft.com/office/powerpoint/2010/main" val="72088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8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721BF714-0AEE-CCAD-52E2-659261E67773}"/>
              </a:ext>
            </a:extLst>
          </p:cNvPr>
          <p:cNvSpPr/>
          <p:nvPr userDrawn="1"/>
        </p:nvSpPr>
        <p:spPr>
          <a:xfrm>
            <a:off x="9549776" y="6062133"/>
            <a:ext cx="2375124" cy="795867"/>
          </a:xfrm>
          <a:custGeom>
            <a:avLst/>
            <a:gdLst/>
            <a:ahLst/>
            <a:cxnLst/>
            <a:rect l="l" t="t" r="r" b="b"/>
            <a:pathLst>
              <a:path w="3562685" h="1268853">
                <a:moveTo>
                  <a:pt x="0" y="0"/>
                </a:moveTo>
                <a:lnTo>
                  <a:pt x="3562685" y="0"/>
                </a:lnTo>
                <a:lnTo>
                  <a:pt x="3562685" y="1268853"/>
                </a:lnTo>
                <a:lnTo>
                  <a:pt x="0" y="1268853"/>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en-NZ" sz="601"/>
          </a:p>
        </p:txBody>
      </p:sp>
    </p:spTree>
    <p:extLst>
      <p:ext uri="{BB962C8B-B14F-4D97-AF65-F5344CB8AC3E}">
        <p14:creationId xmlns:p14="http://schemas.microsoft.com/office/powerpoint/2010/main" val="84750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Content Placeholder 2"/>
          <p:cNvSpPr>
            <a:spLocks noGrp="1"/>
          </p:cNvSpPr>
          <p:nvPr>
            <p:ph sz="quarter" idx="4"/>
          </p:nvPr>
        </p:nvSpPr>
        <p:spPr>
          <a:xfrm>
            <a:off x="6360398" y="1954742"/>
            <a:ext cx="5112000" cy="4589376"/>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Sub-head Placeholder2"/>
          <p:cNvSpPr>
            <a:spLocks noGrp="1"/>
          </p:cNvSpPr>
          <p:nvPr>
            <p:ph type="body" sz="quarter" idx="3"/>
          </p:nvPr>
        </p:nvSpPr>
        <p:spPr>
          <a:xfrm>
            <a:off x="6360400" y="1449917"/>
            <a:ext cx="5112000"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GB"/>
              <a:t>Click to edit Master text styles</a:t>
            </a:r>
          </a:p>
        </p:txBody>
      </p:sp>
      <p:sp>
        <p:nvSpPr>
          <p:cNvPr id="4" name="Content Placeholder 1"/>
          <p:cNvSpPr>
            <a:spLocks noGrp="1"/>
          </p:cNvSpPr>
          <p:nvPr>
            <p:ph sz="half" idx="2"/>
          </p:nvPr>
        </p:nvSpPr>
        <p:spPr>
          <a:xfrm>
            <a:off x="719602" y="1954742"/>
            <a:ext cx="5112000" cy="4589376"/>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Sub-head Placeholder1"/>
          <p:cNvSpPr>
            <a:spLocks noGrp="1"/>
          </p:cNvSpPr>
          <p:nvPr>
            <p:ph type="body" idx="1"/>
          </p:nvPr>
        </p:nvSpPr>
        <p:spPr>
          <a:xfrm>
            <a:off x="698400" y="1449917"/>
            <a:ext cx="5112000"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GB"/>
              <a:t>Click to edit Master text styles</a:t>
            </a:r>
          </a:p>
        </p:txBody>
      </p:sp>
      <p:sp>
        <p:nvSpPr>
          <p:cNvPr id="10" name="Title 9">
            <a:extLst>
              <a:ext uri="{FF2B5EF4-FFF2-40B4-BE49-F238E27FC236}">
                <a16:creationId xmlns:a16="http://schemas.microsoft.com/office/drawing/2014/main" id="{88E1D8A1-A208-FC33-F88D-E6C49866A7CE}"/>
              </a:ext>
            </a:extLst>
          </p:cNvPr>
          <p:cNvSpPr>
            <a:spLocks noGrp="1"/>
          </p:cNvSpPr>
          <p:nvPr>
            <p:ph type="title"/>
          </p:nvPr>
        </p:nvSpPr>
        <p:spPr/>
        <p:txBody>
          <a:bodyPr/>
          <a:lstStyle/>
          <a:p>
            <a:r>
              <a:rPr lang="en-GB"/>
              <a:t>Click to edit Master title style</a:t>
            </a:r>
            <a:endParaRPr lang="en-NZ" dirty="0"/>
          </a:p>
        </p:txBody>
      </p:sp>
    </p:spTree>
    <p:extLst>
      <p:ext uri="{BB962C8B-B14F-4D97-AF65-F5344CB8AC3E}">
        <p14:creationId xmlns:p14="http://schemas.microsoft.com/office/powerpoint/2010/main" val="24925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 link">
    <p:spTree>
      <p:nvGrpSpPr>
        <p:cNvPr id="1" name=""/>
        <p:cNvGrpSpPr/>
        <p:nvPr/>
      </p:nvGrpSpPr>
      <p:grpSpPr>
        <a:xfrm>
          <a:off x="0" y="0"/>
          <a:ext cx="0" cy="0"/>
          <a:chOff x="0" y="0"/>
          <a:chExt cx="0" cy="0"/>
        </a:xfrm>
      </p:grpSpPr>
      <p:sp>
        <p:nvSpPr>
          <p:cNvPr id="10" name="Link Placeholder">
            <a:extLst>
              <a:ext uri="{FF2B5EF4-FFF2-40B4-BE49-F238E27FC236}">
                <a16:creationId xmlns:a16="http://schemas.microsoft.com/office/drawing/2014/main" id="{1C980FFE-178F-1EDA-21D2-EB44747EFEF2}"/>
              </a:ext>
            </a:extLst>
          </p:cNvPr>
          <p:cNvSpPr>
            <a:spLocks noGrp="1"/>
          </p:cNvSpPr>
          <p:nvPr>
            <p:ph type="body" sz="quarter" idx="11" hasCustomPrompt="1"/>
          </p:nvPr>
        </p:nvSpPr>
        <p:spPr>
          <a:xfrm>
            <a:off x="1123183" y="6273952"/>
            <a:ext cx="10357618" cy="287079"/>
          </a:xfrm>
        </p:spPr>
        <p:txBody>
          <a:bodyPr>
            <a:normAutofit/>
          </a:bodyPr>
          <a:lstStyle>
            <a:lvl1pPr marL="0" indent="0">
              <a:buNone/>
              <a:defRPr sz="1200"/>
            </a:lvl1pPr>
          </a:lstStyle>
          <a:p>
            <a:pPr lvl="0"/>
            <a:r>
              <a:rPr lang="en-US"/>
              <a:t>Link</a:t>
            </a:r>
            <a:endParaRPr lang="en-NZ"/>
          </a:p>
        </p:txBody>
      </p:sp>
      <p:pic>
        <p:nvPicPr>
          <p:cNvPr id="3" name="Link image" descr="Link with solid fill">
            <a:extLst>
              <a:ext uri="{FF2B5EF4-FFF2-40B4-BE49-F238E27FC236}">
                <a16:creationId xmlns:a16="http://schemas.microsoft.com/office/drawing/2014/main" id="{09BC461C-8D62-2E04-863B-F808B02C27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3583" y="6112691"/>
            <a:ext cx="609600" cy="609600"/>
          </a:xfrm>
          <a:prstGeom prst="rect">
            <a:avLst/>
          </a:prstGeom>
        </p:spPr>
      </p:pic>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698400" y="1836000"/>
            <a:ext cx="10782000" cy="1319176"/>
          </a:xfrm>
          <a:noFill/>
        </p:spPr>
        <p:txBody>
          <a:bodyPr lIns="108000" tIns="108000" rIns="108000" bIns="108000">
            <a:normAutofit/>
          </a:bodyPr>
          <a:lstStyle>
            <a:lvl1pPr marL="0" indent="0">
              <a:lnSpc>
                <a:spcPct val="114000"/>
              </a:lnSpc>
              <a:spcBef>
                <a:spcPts val="600"/>
              </a:spcBef>
              <a:spcAft>
                <a:spcPts val="600"/>
              </a:spcAft>
              <a:buNone/>
              <a:defRPr sz="20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GB"/>
              <a:t>Click to edit Master title style</a:t>
            </a:r>
            <a:endParaRPr lang="en-NZ"/>
          </a:p>
        </p:txBody>
      </p:sp>
      <p:pic>
        <p:nvPicPr>
          <p:cNvPr id="6" name="Link image" descr="Link with solid fill">
            <a:extLst>
              <a:ext uri="{FF2B5EF4-FFF2-40B4-BE49-F238E27FC236}">
                <a16:creationId xmlns:a16="http://schemas.microsoft.com/office/drawing/2014/main" id="{99066526-09F8-0644-9639-F51CE7A12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3583" y="6112691"/>
            <a:ext cx="609600" cy="609600"/>
          </a:xfrm>
          <a:prstGeom prst="rect">
            <a:avLst/>
          </a:prstGeom>
        </p:spPr>
      </p:pic>
    </p:spTree>
    <p:extLst>
      <p:ext uri="{BB962C8B-B14F-4D97-AF65-F5344CB8AC3E}">
        <p14:creationId xmlns:p14="http://schemas.microsoft.com/office/powerpoint/2010/main" val="171290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E0EED6B-D82B-5615-D27A-76C19F684AEB}"/>
              </a:ext>
            </a:extLst>
          </p:cNvPr>
          <p:cNvSpPr>
            <a:spLocks noGrp="1"/>
          </p:cNvSpPr>
          <p:nvPr>
            <p:ph type="title"/>
          </p:nvPr>
        </p:nvSpPr>
        <p:spPr>
          <a:xfrm>
            <a:off x="698400" y="532800"/>
            <a:ext cx="10782400" cy="884555"/>
          </a:xfrm>
          <a:prstGeom prst="rect">
            <a:avLst/>
          </a:prstGeom>
        </p:spPr>
        <p:txBody>
          <a:bodyPr vert="horz" lIns="0" tIns="45720" rIns="0" bIns="45720" rtlCol="0" anchor="ctr">
            <a:normAutofit/>
          </a:bodyPr>
          <a:lstStyle/>
          <a:p>
            <a:r>
              <a:rPr lang="en-GB"/>
              <a:t>Click to edit Master title style</a:t>
            </a:r>
            <a:endParaRPr lang="en-NZ" dirty="0"/>
          </a:p>
        </p:txBody>
      </p:sp>
      <p:sp>
        <p:nvSpPr>
          <p:cNvPr id="8" name="Text Placeholder 2">
            <a:extLst>
              <a:ext uri="{FF2B5EF4-FFF2-40B4-BE49-F238E27FC236}">
                <a16:creationId xmlns:a16="http://schemas.microsoft.com/office/drawing/2014/main" id="{E0D16FDE-1665-B79B-13FE-ECDA6179DB51}"/>
              </a:ext>
            </a:extLst>
          </p:cNvPr>
          <p:cNvSpPr>
            <a:spLocks noGrp="1"/>
          </p:cNvSpPr>
          <p:nvPr>
            <p:ph type="body" idx="1"/>
          </p:nvPr>
        </p:nvSpPr>
        <p:spPr>
          <a:xfrm>
            <a:off x="698400" y="1825625"/>
            <a:ext cx="10782400" cy="4351338"/>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11" name="Slide Number Placeholder 5">
            <a:extLst>
              <a:ext uri="{FF2B5EF4-FFF2-40B4-BE49-F238E27FC236}">
                <a16:creationId xmlns:a16="http://schemas.microsoft.com/office/drawing/2014/main" id="{94BA029F-6234-3F9C-D147-CE8EEA4850D6}"/>
              </a:ext>
            </a:extLst>
          </p:cNvPr>
          <p:cNvSpPr>
            <a:spLocks noGrp="1"/>
          </p:cNvSpPr>
          <p:nvPr>
            <p:ph type="sldNum" sz="quarter" idx="4"/>
          </p:nvPr>
        </p:nvSpPr>
        <p:spPr>
          <a:xfrm>
            <a:off x="9281160" y="63576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8244F-19E5-44BA-8F10-C40931FCEF06}" type="slidenum">
              <a:rPr lang="en-NZ" smtClean="0"/>
              <a:t>‹#›</a:t>
            </a:fld>
            <a:endParaRPr lang="en-NZ"/>
          </a:p>
        </p:txBody>
      </p:sp>
    </p:spTree>
    <p:extLst>
      <p:ext uri="{BB962C8B-B14F-4D97-AF65-F5344CB8AC3E}">
        <p14:creationId xmlns:p14="http://schemas.microsoft.com/office/powerpoint/2010/main" val="249269981"/>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27" r:id="rId3"/>
    <p:sldLayoutId id="2147483724" r:id="rId4"/>
    <p:sldLayoutId id="2147483728" r:id="rId5"/>
    <p:sldLayoutId id="2147483725" r:id="rId6"/>
    <p:sldLayoutId id="2147483729" r:id="rId7"/>
    <p:sldLayoutId id="2147483723" r:id="rId8"/>
    <p:sldLayoutId id="2147483721" r:id="rId9"/>
    <p:sldLayoutId id="2147483714" r:id="rId10"/>
    <p:sldLayoutId id="2147483718" r:id="rId11"/>
    <p:sldLayoutId id="2147483726" r:id="rId12"/>
  </p:sldLayoutIdLst>
  <p:txStyles>
    <p:titleStyle>
      <a:lvl1pPr algn="l" defTabSz="609630" rtl="0" eaLnBrk="1" latinLnBrk="0" hangingPunct="1">
        <a:spcBef>
          <a:spcPct val="0"/>
        </a:spcBef>
        <a:buNone/>
        <a:defRPr sz="4000" b="1" kern="1200">
          <a:solidFill>
            <a:schemeClr val="accent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xlwings.org/blog/my-thoughts-on-python-in-exce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colab.research.google.com/drive/1VN-UiehCwPI1E-XyqccQmCiRmAJ9xHm_?usp=sharin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tephencovey.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3AF7C-F554-083E-5B34-1973ADAF0353}"/>
              </a:ext>
            </a:extLst>
          </p:cNvPr>
          <p:cNvSpPr>
            <a:spLocks noGrp="1"/>
          </p:cNvSpPr>
          <p:nvPr>
            <p:ph type="body" sz="quarter" idx="12"/>
          </p:nvPr>
        </p:nvSpPr>
        <p:spPr/>
        <p:txBody>
          <a:bodyPr/>
          <a:lstStyle/>
          <a:p>
            <a:r>
              <a:rPr lang="en-NZ" dirty="0"/>
              <a:t>July 2024</a:t>
            </a:r>
          </a:p>
        </p:txBody>
      </p:sp>
      <p:sp>
        <p:nvSpPr>
          <p:cNvPr id="3" name="Text Placeholder 2">
            <a:extLst>
              <a:ext uri="{FF2B5EF4-FFF2-40B4-BE49-F238E27FC236}">
                <a16:creationId xmlns:a16="http://schemas.microsoft.com/office/drawing/2014/main" id="{D7D9B60B-4D36-3AB2-FA21-14FF8ADDEB40}"/>
              </a:ext>
            </a:extLst>
          </p:cNvPr>
          <p:cNvSpPr>
            <a:spLocks noGrp="1"/>
          </p:cNvSpPr>
          <p:nvPr>
            <p:ph type="body" sz="quarter" idx="11"/>
          </p:nvPr>
        </p:nvSpPr>
        <p:spPr>
          <a:xfrm>
            <a:off x="685797" y="5583148"/>
            <a:ext cx="6178141" cy="377850"/>
          </a:xfrm>
        </p:spPr>
        <p:txBody>
          <a:bodyPr/>
          <a:lstStyle/>
          <a:p>
            <a:r>
              <a:rPr lang="en-NZ" dirty="0"/>
              <a:t>Ben Collings, Victor </a:t>
            </a:r>
            <a:r>
              <a:rPr lang="en-NZ" dirty="0" err="1"/>
              <a:t>Gambarini</a:t>
            </a:r>
            <a:r>
              <a:rPr lang="en-NZ" dirty="0"/>
              <a:t>, Jens Brinkmann</a:t>
            </a:r>
          </a:p>
        </p:txBody>
      </p:sp>
      <p:sp>
        <p:nvSpPr>
          <p:cNvPr id="4" name="Subtitle 3">
            <a:extLst>
              <a:ext uri="{FF2B5EF4-FFF2-40B4-BE49-F238E27FC236}">
                <a16:creationId xmlns:a16="http://schemas.microsoft.com/office/drawing/2014/main" id="{5CE0E6A4-821A-C4AC-1E8B-4C7F6B82B942}"/>
              </a:ext>
            </a:extLst>
          </p:cNvPr>
          <p:cNvSpPr>
            <a:spLocks noGrp="1"/>
          </p:cNvSpPr>
          <p:nvPr>
            <p:ph type="subTitle" idx="1"/>
          </p:nvPr>
        </p:nvSpPr>
        <p:spPr>
          <a:xfrm>
            <a:off x="687600" y="4471902"/>
            <a:ext cx="8023860" cy="510540"/>
          </a:xfrm>
        </p:spPr>
        <p:txBody>
          <a:bodyPr>
            <a:normAutofit fontScale="77500" lnSpcReduction="20000"/>
          </a:bodyPr>
          <a:lstStyle/>
          <a:p>
            <a:r>
              <a:rPr lang="en-NZ" dirty="0"/>
              <a:t>Hands-on session to make your research better</a:t>
            </a:r>
          </a:p>
        </p:txBody>
      </p:sp>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8023859" cy="2192001"/>
          </a:xfrm>
        </p:spPr>
        <p:txBody>
          <a:bodyPr/>
          <a:lstStyle/>
          <a:p>
            <a:r>
              <a:rPr lang="en-NZ" sz="4400" dirty="0"/>
              <a:t>Introduction to programming with Python</a:t>
            </a:r>
          </a:p>
        </p:txBody>
      </p:sp>
    </p:spTree>
    <p:extLst>
      <p:ext uri="{BB962C8B-B14F-4D97-AF65-F5344CB8AC3E}">
        <p14:creationId xmlns:p14="http://schemas.microsoft.com/office/powerpoint/2010/main" val="149309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t>PUT ONE OVER VISUALISATION HERE</a:t>
            </a:r>
          </a:p>
          <a:p>
            <a:pPr marL="838225" lvl="1" indent="-342900">
              <a:buFontTx/>
              <a:buChar char="-"/>
            </a:pPr>
            <a:r>
              <a:rPr lang="en-NZ" dirty="0">
                <a:highlight>
                  <a:srgbClr val="FFFF00"/>
                </a:highlight>
              </a:rPr>
              <a:t>Make consistent referencing</a:t>
            </a:r>
          </a:p>
          <a:p>
            <a:pPr marL="838225" lvl="1" indent="-342900">
              <a:buFontTx/>
              <a:buChar char="-"/>
            </a:pPr>
            <a:r>
              <a:rPr lang="en-NZ" dirty="0">
                <a:highlight>
                  <a:srgbClr val="FFFF00"/>
                </a:highlight>
              </a:rPr>
              <a:t>E.g. (🐍 1)</a:t>
            </a:r>
          </a:p>
          <a:p>
            <a:pPr marL="838225" lvl="1" indent="-342900">
              <a:buFontTx/>
              <a:buChar char="-"/>
            </a:pPr>
            <a:endParaRPr lang="en-NZ" dirty="0">
              <a:highlight>
                <a:srgbClr val="FFFF00"/>
              </a:highlight>
            </a:endParaRPr>
          </a:p>
          <a:p>
            <a:pPr marL="342900" indent="-342900">
              <a:buFontTx/>
              <a:buChar char="-"/>
            </a:pPr>
            <a:endParaRPr lang="en-NZ" dirty="0">
              <a:highlight>
                <a:srgbClr val="FFFF00"/>
              </a:highlight>
            </a:endParaRPr>
          </a:p>
          <a:p>
            <a:pPr marL="342900" indent="-342900">
              <a:buFontTx/>
              <a:buChar char="-"/>
            </a:pP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Big topics</a:t>
            </a:r>
          </a:p>
        </p:txBody>
      </p:sp>
      <p:pic>
        <p:nvPicPr>
          <p:cNvPr id="4" name="Picture 3">
            <a:extLst>
              <a:ext uri="{FF2B5EF4-FFF2-40B4-BE49-F238E27FC236}">
                <a16:creationId xmlns:a16="http://schemas.microsoft.com/office/drawing/2014/main" id="{DA358BFB-703F-18C0-4A44-FB1B4C2010CB}"/>
              </a:ext>
            </a:extLst>
          </p:cNvPr>
          <p:cNvPicPr>
            <a:picLocks noChangeAspect="1"/>
          </p:cNvPicPr>
          <p:nvPr/>
        </p:nvPicPr>
        <p:blipFill>
          <a:blip r:embed="rId2"/>
          <a:stretch>
            <a:fillRect/>
          </a:stretch>
        </p:blipFill>
        <p:spPr>
          <a:xfrm>
            <a:off x="5841607" y="1082647"/>
            <a:ext cx="6286500" cy="4191000"/>
          </a:xfrm>
          <a:prstGeom prst="rect">
            <a:avLst/>
          </a:prstGeom>
        </p:spPr>
      </p:pic>
    </p:spTree>
    <p:extLst>
      <p:ext uri="{BB962C8B-B14F-4D97-AF65-F5344CB8AC3E}">
        <p14:creationId xmlns:p14="http://schemas.microsoft.com/office/powerpoint/2010/main" val="314117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t>Intro/(Python as a calculator)</a:t>
            </a:r>
          </a:p>
          <a:p>
            <a:pPr marL="342900" indent="-342900">
              <a:buFontTx/>
              <a:buChar char="-"/>
            </a:pPr>
            <a:r>
              <a:rPr lang="en-NZ" dirty="0">
                <a:highlight>
                  <a:srgbClr val="FFFF00"/>
                </a:highlight>
              </a:rPr>
              <a:t>Variables and file types</a:t>
            </a:r>
          </a:p>
          <a:p>
            <a:pPr marL="342900" indent="-342900">
              <a:buFontTx/>
              <a:buChar char="-"/>
            </a:pPr>
            <a:r>
              <a:rPr lang="en-NZ" dirty="0">
                <a:highlight>
                  <a:srgbClr val="FFFF00"/>
                </a:highlight>
              </a:rPr>
              <a:t>Lists and slicing? Do we do that so explicitly or do we use a </a:t>
            </a:r>
            <a:r>
              <a:rPr lang="en-NZ" dirty="0" err="1">
                <a:highlight>
                  <a:srgbClr val="FFFF00"/>
                </a:highlight>
              </a:rPr>
              <a:t>DataFrame</a:t>
            </a:r>
            <a:r>
              <a:rPr lang="en-NZ" dirty="0">
                <a:highlight>
                  <a:srgbClr val="FFFF00"/>
                </a:highlight>
              </a:rPr>
              <a:t> instead?</a:t>
            </a:r>
          </a:p>
          <a:p>
            <a:pPr marL="342900" indent="-342900">
              <a:buFontTx/>
              <a:buChar char="-"/>
            </a:pPr>
            <a:r>
              <a:rPr lang="en-NZ" dirty="0">
                <a:highlight>
                  <a:srgbClr val="FFFF00"/>
                </a:highlight>
              </a:rPr>
              <a:t>Loops (for/while)</a:t>
            </a:r>
          </a:p>
          <a:p>
            <a:pPr marL="342900" indent="-342900">
              <a:buFontTx/>
              <a:buChar char="-"/>
            </a:pPr>
            <a:r>
              <a:rPr lang="en-NZ" dirty="0">
                <a:highlight>
                  <a:srgbClr val="FFFF00"/>
                </a:highlight>
              </a:rPr>
              <a:t>Conditionals (if/else)</a:t>
            </a:r>
          </a:p>
          <a:p>
            <a:pPr marL="342900" indent="-342900">
              <a:buFontTx/>
              <a:buChar char="-"/>
            </a:pPr>
            <a:endParaRPr lang="en-NZ" dirty="0">
              <a:highlight>
                <a:srgbClr val="FFFF00"/>
              </a:highlight>
            </a:endParaRPr>
          </a:p>
          <a:p>
            <a:pPr marL="342900" indent="-342900">
              <a:buFontTx/>
              <a:buChar char="-"/>
            </a:pP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Big topics</a:t>
            </a:r>
          </a:p>
        </p:txBody>
      </p:sp>
    </p:spTree>
    <p:extLst>
      <p:ext uri="{BB962C8B-B14F-4D97-AF65-F5344CB8AC3E}">
        <p14:creationId xmlns:p14="http://schemas.microsoft.com/office/powerpoint/2010/main" val="361416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a:xfrm>
            <a:off x="698400" y="532800"/>
            <a:ext cx="10782400" cy="884555"/>
          </a:xfrm>
        </p:spPr>
        <p:txBody>
          <a:bodyPr anchor="ctr">
            <a:normAutofit/>
          </a:bodyPr>
          <a:lstStyle/>
          <a:p>
            <a:r>
              <a:rPr lang="en-NZ" dirty="0"/>
              <a:t>Loops</a:t>
            </a:r>
          </a:p>
        </p:txBody>
      </p:sp>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4294967295"/>
          </p:nvPr>
        </p:nvSpPr>
        <p:spPr>
          <a:xfrm>
            <a:off x="698400" y="1607855"/>
            <a:ext cx="5295950" cy="4352544"/>
          </a:xfrm>
        </p:spPr>
        <p:txBody>
          <a:bodyPr anchor="t">
            <a:normAutofit/>
          </a:bodyPr>
          <a:lstStyle/>
          <a:p>
            <a:pPr marL="0" indent="-342900" defTabSz="914400">
              <a:buFontTx/>
              <a:buChar char="-"/>
            </a:pPr>
            <a:r>
              <a:rPr lang="en-US" kern="1200">
                <a:solidFill>
                  <a:schemeClr val="accent1"/>
                </a:solidFill>
              </a:rPr>
              <a:t>For/While</a:t>
            </a:r>
          </a:p>
          <a:p>
            <a:pPr marL="0" indent="-342900" defTabSz="914400">
              <a:buFontTx/>
              <a:buChar char="-"/>
            </a:pPr>
            <a:r>
              <a:rPr lang="en-US" kern="1200">
                <a:solidFill>
                  <a:schemeClr val="accent1"/>
                </a:solidFill>
                <a:highlight>
                  <a:srgbClr val="FFFF00"/>
                </a:highlight>
              </a:rPr>
              <a:t>How kids learn it nowadays</a:t>
            </a:r>
          </a:p>
        </p:txBody>
      </p:sp>
      <p:pic>
        <p:nvPicPr>
          <p:cNvPr id="4" name="KidsLoop" descr="A screenshot of a computer&#10;&#10;Description automatically generated">
            <a:hlinkClick r:id="" action="ppaction://media"/>
            <a:extLst>
              <a:ext uri="{FF2B5EF4-FFF2-40B4-BE49-F238E27FC236}">
                <a16:creationId xmlns:a16="http://schemas.microsoft.com/office/drawing/2014/main" id="{B844B700-4A78-1333-CFB0-ECCF409F461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96050" y="1351315"/>
            <a:ext cx="5295950" cy="3839564"/>
          </a:xfrm>
          <a:prstGeom prst="rect">
            <a:avLst/>
          </a:prstGeom>
          <a:noFill/>
        </p:spPr>
      </p:pic>
      <p:pic>
        <p:nvPicPr>
          <p:cNvPr id="5" name="Picture 4">
            <a:extLst>
              <a:ext uri="{FF2B5EF4-FFF2-40B4-BE49-F238E27FC236}">
                <a16:creationId xmlns:a16="http://schemas.microsoft.com/office/drawing/2014/main" id="{B4EC1425-1316-048C-C0A6-2A564E085FD3}"/>
              </a:ext>
            </a:extLst>
          </p:cNvPr>
          <p:cNvPicPr>
            <a:picLocks noChangeAspect="1"/>
          </p:cNvPicPr>
          <p:nvPr/>
        </p:nvPicPr>
        <p:blipFill>
          <a:blip r:embed="rId5"/>
          <a:stretch>
            <a:fillRect/>
          </a:stretch>
        </p:blipFill>
        <p:spPr>
          <a:xfrm>
            <a:off x="4831080" y="1189567"/>
            <a:ext cx="1981200" cy="4229100"/>
          </a:xfrm>
          <a:prstGeom prst="rect">
            <a:avLst/>
          </a:prstGeom>
        </p:spPr>
      </p:pic>
    </p:spTree>
    <p:extLst>
      <p:ext uri="{BB962C8B-B14F-4D97-AF65-F5344CB8AC3E}">
        <p14:creationId xmlns:p14="http://schemas.microsoft.com/office/powerpoint/2010/main" val="36173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a:xfrm>
            <a:off x="698400" y="532800"/>
            <a:ext cx="10782400" cy="884555"/>
          </a:xfrm>
        </p:spPr>
        <p:txBody>
          <a:bodyPr anchor="ctr">
            <a:normAutofit/>
          </a:bodyPr>
          <a:lstStyle/>
          <a:p>
            <a:r>
              <a:rPr lang="en-NZ" dirty="0"/>
              <a:t>Conditions/Events/if-statements</a:t>
            </a:r>
          </a:p>
        </p:txBody>
      </p:sp>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4294967295"/>
          </p:nvPr>
        </p:nvSpPr>
        <p:spPr>
          <a:xfrm>
            <a:off x="698400" y="1607855"/>
            <a:ext cx="5295950" cy="4352544"/>
          </a:xfrm>
        </p:spPr>
        <p:txBody>
          <a:bodyPr anchor="t">
            <a:normAutofit/>
          </a:bodyPr>
          <a:lstStyle/>
          <a:p>
            <a:pPr marL="0" indent="-342900" defTabSz="914400">
              <a:buFontTx/>
              <a:buChar char="-"/>
            </a:pPr>
            <a:r>
              <a:rPr lang="en-US" kern="1200" dirty="0">
                <a:solidFill>
                  <a:schemeClr val="accent1"/>
                </a:solidFill>
                <a:highlight>
                  <a:srgbClr val="FFFF00"/>
                </a:highlight>
              </a:rPr>
              <a:t>How kids learn it nowadays</a:t>
            </a:r>
          </a:p>
        </p:txBody>
      </p:sp>
      <p:pic>
        <p:nvPicPr>
          <p:cNvPr id="8" name="KidsConditional">
            <a:hlinkClick r:id="" action="ppaction://media"/>
            <a:extLst>
              <a:ext uri="{FF2B5EF4-FFF2-40B4-BE49-F238E27FC236}">
                <a16:creationId xmlns:a16="http://schemas.microsoft.com/office/drawing/2014/main" id="{EF7C407C-A24A-36E9-6F20-FCC271FF97F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84850" y="2023223"/>
            <a:ext cx="5295950" cy="3521807"/>
          </a:xfrm>
          <a:prstGeom prst="rect">
            <a:avLst/>
          </a:prstGeom>
          <a:noFill/>
        </p:spPr>
      </p:pic>
      <p:pic>
        <p:nvPicPr>
          <p:cNvPr id="4" name="Picture 3">
            <a:extLst>
              <a:ext uri="{FF2B5EF4-FFF2-40B4-BE49-F238E27FC236}">
                <a16:creationId xmlns:a16="http://schemas.microsoft.com/office/drawing/2014/main" id="{EAC6F451-9FFE-1B5D-06E5-99333F48AA10}"/>
              </a:ext>
            </a:extLst>
          </p:cNvPr>
          <p:cNvPicPr>
            <a:picLocks noChangeAspect="1"/>
          </p:cNvPicPr>
          <p:nvPr/>
        </p:nvPicPr>
        <p:blipFill>
          <a:blip r:embed="rId5"/>
          <a:stretch>
            <a:fillRect/>
          </a:stretch>
        </p:blipFill>
        <p:spPr>
          <a:xfrm>
            <a:off x="3530651" y="2435860"/>
            <a:ext cx="2476500" cy="4038600"/>
          </a:xfrm>
          <a:prstGeom prst="rect">
            <a:avLst/>
          </a:prstGeom>
        </p:spPr>
      </p:pic>
    </p:spTree>
    <p:extLst>
      <p:ext uri="{BB962C8B-B14F-4D97-AF65-F5344CB8AC3E}">
        <p14:creationId xmlns:p14="http://schemas.microsoft.com/office/powerpoint/2010/main" val="17599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Over to </a:t>
            </a:r>
            <a:r>
              <a:rPr lang="en-NZ" sz="7200" dirty="0" err="1"/>
              <a:t>Colab</a:t>
            </a:r>
            <a:endParaRPr lang="en-NZ" sz="7200" dirty="0"/>
          </a:p>
        </p:txBody>
      </p:sp>
    </p:spTree>
    <p:extLst>
      <p:ext uri="{BB962C8B-B14F-4D97-AF65-F5344CB8AC3E}">
        <p14:creationId xmlns:p14="http://schemas.microsoft.com/office/powerpoint/2010/main" val="169846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t>Link</a:t>
            </a:r>
          </a:p>
          <a:p>
            <a:pPr marL="342900" indent="-342900">
              <a:buFontTx/>
              <a:buChar char="-"/>
            </a:pPr>
            <a:endParaRPr lang="en-NZ" dirty="0">
              <a:highlight>
                <a:srgbClr val="FFFF00"/>
              </a:highlight>
            </a:endParaRPr>
          </a:p>
          <a:p>
            <a:pPr marL="342900" indent="-342900">
              <a:buFontTx/>
              <a:buChar char="-"/>
            </a:pPr>
            <a:endParaRPr lang="en-NZ" dirty="0">
              <a:highlight>
                <a:srgbClr val="FFFF00"/>
              </a:highlight>
            </a:endParaRPr>
          </a:p>
          <a:p>
            <a:pPr marL="342900" indent="-342900">
              <a:buFontTx/>
              <a:buChar char="-"/>
            </a:pP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Big topics</a:t>
            </a:r>
          </a:p>
        </p:txBody>
      </p:sp>
      <p:pic>
        <p:nvPicPr>
          <p:cNvPr id="4" name="Picture 3">
            <a:extLst>
              <a:ext uri="{FF2B5EF4-FFF2-40B4-BE49-F238E27FC236}">
                <a16:creationId xmlns:a16="http://schemas.microsoft.com/office/drawing/2014/main" id="{6E2EE747-AAEB-968D-C17E-EF34BE471261}"/>
              </a:ext>
            </a:extLst>
          </p:cNvPr>
          <p:cNvPicPr>
            <a:picLocks noChangeAspect="1"/>
          </p:cNvPicPr>
          <p:nvPr/>
        </p:nvPicPr>
        <p:blipFill>
          <a:blip r:embed="rId3"/>
          <a:stretch>
            <a:fillRect/>
          </a:stretch>
        </p:blipFill>
        <p:spPr>
          <a:xfrm>
            <a:off x="7868599" y="3908594"/>
            <a:ext cx="3975100" cy="1803400"/>
          </a:xfrm>
          <a:prstGeom prst="rect">
            <a:avLst/>
          </a:prstGeom>
        </p:spPr>
      </p:pic>
      <p:pic>
        <p:nvPicPr>
          <p:cNvPr id="5" name="Picture 4">
            <a:extLst>
              <a:ext uri="{FF2B5EF4-FFF2-40B4-BE49-F238E27FC236}">
                <a16:creationId xmlns:a16="http://schemas.microsoft.com/office/drawing/2014/main" id="{2083DFD4-D905-63E6-7AFE-3C7817D1467F}"/>
              </a:ext>
            </a:extLst>
          </p:cNvPr>
          <p:cNvPicPr>
            <a:picLocks noChangeAspect="1"/>
          </p:cNvPicPr>
          <p:nvPr/>
        </p:nvPicPr>
        <p:blipFill>
          <a:blip r:embed="rId4"/>
          <a:stretch>
            <a:fillRect/>
          </a:stretch>
        </p:blipFill>
        <p:spPr>
          <a:xfrm>
            <a:off x="7817799" y="-9614"/>
            <a:ext cx="4076700" cy="3543300"/>
          </a:xfrm>
          <a:prstGeom prst="rect">
            <a:avLst/>
          </a:prstGeom>
        </p:spPr>
      </p:pic>
      <p:pic>
        <p:nvPicPr>
          <p:cNvPr id="6" name="Picture 5">
            <a:extLst>
              <a:ext uri="{FF2B5EF4-FFF2-40B4-BE49-F238E27FC236}">
                <a16:creationId xmlns:a16="http://schemas.microsoft.com/office/drawing/2014/main" id="{AEF921B3-7E38-A36E-5D51-F3246BFBC808}"/>
              </a:ext>
            </a:extLst>
          </p:cNvPr>
          <p:cNvPicPr>
            <a:picLocks noChangeAspect="1"/>
          </p:cNvPicPr>
          <p:nvPr/>
        </p:nvPicPr>
        <p:blipFill>
          <a:blip r:embed="rId5"/>
          <a:stretch>
            <a:fillRect/>
          </a:stretch>
        </p:blipFill>
        <p:spPr>
          <a:xfrm>
            <a:off x="545700" y="2809786"/>
            <a:ext cx="6858000" cy="723900"/>
          </a:xfrm>
          <a:prstGeom prst="rect">
            <a:avLst/>
          </a:prstGeom>
        </p:spPr>
      </p:pic>
      <p:pic>
        <p:nvPicPr>
          <p:cNvPr id="7" name="Picture 6">
            <a:extLst>
              <a:ext uri="{FF2B5EF4-FFF2-40B4-BE49-F238E27FC236}">
                <a16:creationId xmlns:a16="http://schemas.microsoft.com/office/drawing/2014/main" id="{5097A618-938E-0D72-2581-4639731530B0}"/>
              </a:ext>
            </a:extLst>
          </p:cNvPr>
          <p:cNvPicPr>
            <a:picLocks noChangeAspect="1"/>
          </p:cNvPicPr>
          <p:nvPr/>
        </p:nvPicPr>
        <p:blipFill>
          <a:blip r:embed="rId6"/>
          <a:stretch>
            <a:fillRect/>
          </a:stretch>
        </p:blipFill>
        <p:spPr>
          <a:xfrm>
            <a:off x="66950" y="3585753"/>
            <a:ext cx="7747000" cy="2806700"/>
          </a:xfrm>
          <a:prstGeom prst="rect">
            <a:avLst/>
          </a:prstGeom>
        </p:spPr>
      </p:pic>
    </p:spTree>
    <p:extLst>
      <p:ext uri="{BB962C8B-B14F-4D97-AF65-F5344CB8AC3E}">
        <p14:creationId xmlns:p14="http://schemas.microsoft.com/office/powerpoint/2010/main" val="280727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err="1"/>
              <a:t>abc</a:t>
            </a: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Basics</a:t>
            </a:r>
          </a:p>
        </p:txBody>
      </p:sp>
      <p:pic>
        <p:nvPicPr>
          <p:cNvPr id="4" name="Picture 3">
            <a:extLst>
              <a:ext uri="{FF2B5EF4-FFF2-40B4-BE49-F238E27FC236}">
                <a16:creationId xmlns:a16="http://schemas.microsoft.com/office/drawing/2014/main" id="{F63668AE-6E73-7597-A9D3-6777DCF882FE}"/>
              </a:ext>
            </a:extLst>
          </p:cNvPr>
          <p:cNvPicPr>
            <a:picLocks noChangeAspect="1"/>
          </p:cNvPicPr>
          <p:nvPr/>
        </p:nvPicPr>
        <p:blipFill rotWithShape="1">
          <a:blip r:embed="rId3"/>
          <a:srcRect b="10174"/>
          <a:stretch/>
        </p:blipFill>
        <p:spPr>
          <a:xfrm>
            <a:off x="2303904" y="2007138"/>
            <a:ext cx="4305300" cy="4220942"/>
          </a:xfrm>
          <a:prstGeom prst="rect">
            <a:avLst/>
          </a:prstGeom>
        </p:spPr>
      </p:pic>
    </p:spTree>
    <p:extLst>
      <p:ext uri="{BB962C8B-B14F-4D97-AF65-F5344CB8AC3E}">
        <p14:creationId xmlns:p14="http://schemas.microsoft.com/office/powerpoint/2010/main" val="99029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Recap</a:t>
            </a:r>
            <a:br>
              <a:rPr lang="en-NZ" sz="7200" dirty="0"/>
            </a:br>
            <a:r>
              <a:rPr lang="en-NZ" sz="7200" dirty="0"/>
              <a:t>AND</a:t>
            </a:r>
          </a:p>
          <a:p>
            <a:pPr algn="ctr"/>
            <a:r>
              <a:rPr lang="en-NZ" sz="5400" dirty="0"/>
              <a:t>Next: </a:t>
            </a:r>
            <a:r>
              <a:rPr lang="en-NZ" sz="5400" dirty="0">
                <a:solidFill>
                  <a:schemeClr val="accent2"/>
                </a:solidFill>
              </a:rPr>
              <a:t>What if data is not just ‘one thing/value’</a:t>
            </a:r>
          </a:p>
        </p:txBody>
      </p:sp>
    </p:spTree>
    <p:extLst>
      <p:ext uri="{BB962C8B-B14F-4D97-AF65-F5344CB8AC3E}">
        <p14:creationId xmlns:p14="http://schemas.microsoft.com/office/powerpoint/2010/main" val="106703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r>
              <a:rPr lang="en-NZ" b="0" dirty="0">
                <a:solidFill>
                  <a:srgbClr val="6AA94F"/>
                </a:solidFill>
                <a:effectLst/>
                <a:highlight>
                  <a:srgbClr val="1E1E1E"/>
                </a:highlight>
                <a:latin typeface="Courier New" panose="02070309020205020404" pitchFamily="49" charset="0"/>
              </a:rPr>
              <a:t>## lists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dictionaries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a:t>
            </a:r>
            <a:r>
              <a:rPr lang="en-NZ" b="0" dirty="0" err="1">
                <a:solidFill>
                  <a:srgbClr val="6AA94F"/>
                </a:solidFill>
                <a:effectLst/>
                <a:highlight>
                  <a:srgbClr val="1E1E1E"/>
                </a:highlight>
                <a:latin typeface="Courier New" panose="02070309020205020404" pitchFamily="49" charset="0"/>
              </a:rPr>
              <a:t>numpy</a:t>
            </a:r>
            <a:r>
              <a:rPr lang="en-NZ" b="0" dirty="0">
                <a:solidFill>
                  <a:srgbClr val="6AA94F"/>
                </a:solidFill>
                <a:effectLst/>
                <a:highlight>
                  <a:srgbClr val="1E1E1E"/>
                </a:highlight>
                <a:latin typeface="Courier New" panose="02070309020205020404" pitchFamily="49" charset="0"/>
              </a:rPr>
              <a:t> arrays)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(Pandas </a:t>
            </a:r>
            <a:r>
              <a:rPr lang="en-NZ" b="0" dirty="0" err="1">
                <a:solidFill>
                  <a:srgbClr val="6AA94F"/>
                </a:solidFill>
                <a:effectLst/>
                <a:highlight>
                  <a:srgbClr val="1E1E1E"/>
                </a:highlight>
                <a:latin typeface="Courier New" panose="02070309020205020404" pitchFamily="49" charset="0"/>
              </a:rPr>
              <a:t>dataframes</a:t>
            </a:r>
            <a:r>
              <a:rPr lang="en-NZ" b="0" dirty="0">
                <a:solidFill>
                  <a:srgbClr val="6AA94F"/>
                </a:solidFill>
                <a:effectLst/>
                <a:highlight>
                  <a:srgbClr val="1E1E1E"/>
                </a:highlight>
                <a:latin typeface="Courier New" panose="02070309020205020404" pitchFamily="49" charset="0"/>
              </a:rPr>
              <a:t>)</a:t>
            </a:r>
            <a:endParaRPr lang="en-NZ" b="0" dirty="0">
              <a:solidFill>
                <a:srgbClr val="D4D4D4"/>
              </a:solidFill>
              <a:effectLst/>
              <a:highlight>
                <a:srgbClr val="1E1E1E"/>
              </a:highlight>
              <a:latin typeface="Courier New" panose="02070309020205020404" pitchFamily="49" charset="0"/>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2D Data Types</a:t>
            </a:r>
          </a:p>
        </p:txBody>
      </p:sp>
      <p:pic>
        <p:nvPicPr>
          <p:cNvPr id="6" name="Picture 5">
            <a:extLst>
              <a:ext uri="{FF2B5EF4-FFF2-40B4-BE49-F238E27FC236}">
                <a16:creationId xmlns:a16="http://schemas.microsoft.com/office/drawing/2014/main" id="{D3B912AE-C485-413B-4A6D-D0DF3A21B9CC}"/>
              </a:ext>
            </a:extLst>
          </p:cNvPr>
          <p:cNvPicPr>
            <a:picLocks noChangeAspect="1"/>
          </p:cNvPicPr>
          <p:nvPr/>
        </p:nvPicPr>
        <p:blipFill>
          <a:blip r:embed="rId3"/>
          <a:stretch>
            <a:fillRect/>
          </a:stretch>
        </p:blipFill>
        <p:spPr>
          <a:xfrm>
            <a:off x="6096000" y="315589"/>
            <a:ext cx="5582220" cy="5352881"/>
          </a:xfrm>
          <a:prstGeom prst="rect">
            <a:avLst/>
          </a:prstGeom>
        </p:spPr>
      </p:pic>
    </p:spTree>
    <p:extLst>
      <p:ext uri="{BB962C8B-B14F-4D97-AF65-F5344CB8AC3E}">
        <p14:creationId xmlns:p14="http://schemas.microsoft.com/office/powerpoint/2010/main" val="163029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r>
              <a:rPr lang="en-NZ" b="0" dirty="0">
                <a:solidFill>
                  <a:srgbClr val="6AA94F"/>
                </a:solidFill>
                <a:effectLst/>
                <a:highlight>
                  <a:srgbClr val="1E1E1E"/>
                </a:highlight>
                <a:latin typeface="Courier New" panose="02070309020205020404" pitchFamily="49" charset="0"/>
              </a:rPr>
              <a:t>## lists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dictionaries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a:t>
            </a:r>
            <a:r>
              <a:rPr lang="en-NZ" b="0" dirty="0" err="1">
                <a:solidFill>
                  <a:srgbClr val="6AA94F"/>
                </a:solidFill>
                <a:effectLst/>
                <a:highlight>
                  <a:srgbClr val="1E1E1E"/>
                </a:highlight>
                <a:latin typeface="Courier New" panose="02070309020205020404" pitchFamily="49" charset="0"/>
              </a:rPr>
              <a:t>numpy</a:t>
            </a:r>
            <a:r>
              <a:rPr lang="en-NZ" b="0" dirty="0">
                <a:solidFill>
                  <a:srgbClr val="6AA94F"/>
                </a:solidFill>
                <a:effectLst/>
                <a:highlight>
                  <a:srgbClr val="1E1E1E"/>
                </a:highlight>
                <a:latin typeface="Courier New" panose="02070309020205020404" pitchFamily="49" charset="0"/>
              </a:rPr>
              <a:t> arrays)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(Pandas </a:t>
            </a:r>
            <a:r>
              <a:rPr lang="en-NZ" b="0" dirty="0" err="1">
                <a:solidFill>
                  <a:srgbClr val="6AA94F"/>
                </a:solidFill>
                <a:effectLst/>
                <a:highlight>
                  <a:srgbClr val="1E1E1E"/>
                </a:highlight>
                <a:latin typeface="Courier New" panose="02070309020205020404" pitchFamily="49" charset="0"/>
              </a:rPr>
              <a:t>dataframes</a:t>
            </a:r>
            <a:r>
              <a:rPr lang="en-NZ" b="0" dirty="0">
                <a:solidFill>
                  <a:srgbClr val="6AA94F"/>
                </a:solidFill>
                <a:effectLst/>
                <a:highlight>
                  <a:srgbClr val="1E1E1E"/>
                </a:highlight>
                <a:latin typeface="Courier New" panose="02070309020205020404" pitchFamily="49" charset="0"/>
              </a:rPr>
              <a:t>)</a:t>
            </a:r>
            <a:endParaRPr lang="en-NZ" b="0" dirty="0">
              <a:solidFill>
                <a:srgbClr val="D4D4D4"/>
              </a:solidFill>
              <a:effectLst/>
              <a:highlight>
                <a:srgbClr val="1E1E1E"/>
              </a:highlight>
              <a:latin typeface="Courier New" panose="02070309020205020404" pitchFamily="49" charset="0"/>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2D Data Types</a:t>
            </a:r>
          </a:p>
        </p:txBody>
      </p:sp>
      <p:pic>
        <p:nvPicPr>
          <p:cNvPr id="5" name="Picture 4">
            <a:extLst>
              <a:ext uri="{FF2B5EF4-FFF2-40B4-BE49-F238E27FC236}">
                <a16:creationId xmlns:a16="http://schemas.microsoft.com/office/drawing/2014/main" id="{8B3E3E77-FF12-C7B4-1759-BEF58428F5FF}"/>
              </a:ext>
            </a:extLst>
          </p:cNvPr>
          <p:cNvPicPr>
            <a:picLocks noChangeAspect="1"/>
          </p:cNvPicPr>
          <p:nvPr/>
        </p:nvPicPr>
        <p:blipFill rotWithShape="1">
          <a:blip r:embed="rId3"/>
          <a:srcRect t="24779"/>
          <a:stretch/>
        </p:blipFill>
        <p:spPr>
          <a:xfrm>
            <a:off x="5893340" y="267038"/>
            <a:ext cx="6298660" cy="5158672"/>
          </a:xfrm>
          <a:prstGeom prst="rect">
            <a:avLst/>
          </a:prstGeom>
        </p:spPr>
      </p:pic>
    </p:spTree>
    <p:extLst>
      <p:ext uri="{BB962C8B-B14F-4D97-AF65-F5344CB8AC3E}">
        <p14:creationId xmlns:p14="http://schemas.microsoft.com/office/powerpoint/2010/main" val="24412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5999"/>
            <a:ext cx="10562267" cy="4065267"/>
          </a:xfrm>
        </p:spPr>
        <p:txBody>
          <a:bodyPr>
            <a:normAutofit/>
          </a:bodyPr>
          <a:lstStyle/>
          <a:p>
            <a:r>
              <a:rPr lang="en-NZ" dirty="0">
                <a:highlight>
                  <a:srgbClr val="FFFF00"/>
                </a:highlight>
              </a:rPr>
              <a:t>TO TALK ABOUT:</a:t>
            </a:r>
          </a:p>
          <a:p>
            <a:pPr marL="342900" indent="-342900">
              <a:buFontTx/>
              <a:buChar char="-"/>
            </a:pPr>
            <a:r>
              <a:rPr lang="en-NZ" dirty="0">
                <a:highlight>
                  <a:srgbClr val="FFFF00"/>
                </a:highlight>
              </a:rPr>
              <a:t>RANDOM TIPS GENERATED</a:t>
            </a:r>
          </a:p>
          <a:p>
            <a:pPr marL="342900" indent="-342900">
              <a:buFontTx/>
              <a:buChar char="-"/>
            </a:pPr>
            <a:r>
              <a:rPr lang="en-NZ">
                <a:highlight>
                  <a:srgbClr val="FFFF00"/>
                </a:highlight>
              </a:rPr>
              <a:t>APPEND DATAFRAME</a:t>
            </a: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ADDONS	</a:t>
            </a:r>
          </a:p>
        </p:txBody>
      </p:sp>
      <p:pic>
        <p:nvPicPr>
          <p:cNvPr id="4" name="Picture 3">
            <a:extLst>
              <a:ext uri="{FF2B5EF4-FFF2-40B4-BE49-F238E27FC236}">
                <a16:creationId xmlns:a16="http://schemas.microsoft.com/office/drawing/2014/main" id="{863AFEBA-D0DE-D058-BEA2-900FC62B8A78}"/>
              </a:ext>
            </a:extLst>
          </p:cNvPr>
          <p:cNvPicPr>
            <a:picLocks noChangeAspect="1"/>
          </p:cNvPicPr>
          <p:nvPr/>
        </p:nvPicPr>
        <p:blipFill>
          <a:blip r:embed="rId2"/>
          <a:stretch>
            <a:fillRect/>
          </a:stretch>
        </p:blipFill>
        <p:spPr>
          <a:xfrm>
            <a:off x="5754744" y="0"/>
            <a:ext cx="3466171" cy="6858000"/>
          </a:xfrm>
          <a:prstGeom prst="rect">
            <a:avLst/>
          </a:prstGeom>
        </p:spPr>
      </p:pic>
    </p:spTree>
    <p:extLst>
      <p:ext uri="{BB962C8B-B14F-4D97-AF65-F5344CB8AC3E}">
        <p14:creationId xmlns:p14="http://schemas.microsoft.com/office/powerpoint/2010/main" val="11312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Recap</a:t>
            </a:r>
            <a:br>
              <a:rPr lang="en-NZ" sz="7200" dirty="0"/>
            </a:br>
            <a:r>
              <a:rPr lang="en-NZ" sz="7200" dirty="0"/>
              <a:t>AND</a:t>
            </a:r>
          </a:p>
          <a:p>
            <a:pPr algn="ctr"/>
            <a:r>
              <a:rPr lang="en-NZ" sz="5400" dirty="0"/>
              <a:t>Next: </a:t>
            </a:r>
            <a:r>
              <a:rPr lang="en-NZ" sz="5400" dirty="0">
                <a:solidFill>
                  <a:schemeClr val="accent2"/>
                </a:solidFill>
              </a:rPr>
              <a:t>Loops</a:t>
            </a:r>
          </a:p>
        </p:txBody>
      </p:sp>
    </p:spTree>
    <p:extLst>
      <p:ext uri="{BB962C8B-B14F-4D97-AF65-F5344CB8AC3E}">
        <p14:creationId xmlns:p14="http://schemas.microsoft.com/office/powerpoint/2010/main" val="349438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r>
              <a:rPr lang="en-NZ" b="0" dirty="0">
                <a:solidFill>
                  <a:srgbClr val="6AA94F"/>
                </a:solidFill>
                <a:effectLst/>
                <a:highlight>
                  <a:srgbClr val="1E1E1E"/>
                </a:highlight>
                <a:latin typeface="Courier New" panose="02070309020205020404" pitchFamily="49" charset="0"/>
              </a:rPr>
              <a:t>## lists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dictionaries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a:t>
            </a:r>
            <a:r>
              <a:rPr lang="en-NZ" b="0" dirty="0" err="1">
                <a:solidFill>
                  <a:srgbClr val="6AA94F"/>
                </a:solidFill>
                <a:effectLst/>
                <a:highlight>
                  <a:srgbClr val="1E1E1E"/>
                </a:highlight>
                <a:latin typeface="Courier New" panose="02070309020205020404" pitchFamily="49" charset="0"/>
              </a:rPr>
              <a:t>numpy</a:t>
            </a:r>
            <a:r>
              <a:rPr lang="en-NZ" b="0" dirty="0">
                <a:solidFill>
                  <a:srgbClr val="6AA94F"/>
                </a:solidFill>
                <a:effectLst/>
                <a:highlight>
                  <a:srgbClr val="1E1E1E"/>
                </a:highlight>
                <a:latin typeface="Courier New" panose="02070309020205020404" pitchFamily="49" charset="0"/>
              </a:rPr>
              <a:t> arrays)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(Pandas </a:t>
            </a:r>
            <a:r>
              <a:rPr lang="en-NZ" b="0" dirty="0" err="1">
                <a:solidFill>
                  <a:srgbClr val="6AA94F"/>
                </a:solidFill>
                <a:effectLst/>
                <a:highlight>
                  <a:srgbClr val="1E1E1E"/>
                </a:highlight>
                <a:latin typeface="Courier New" panose="02070309020205020404" pitchFamily="49" charset="0"/>
              </a:rPr>
              <a:t>dataframes</a:t>
            </a:r>
            <a:r>
              <a:rPr lang="en-NZ" b="0" dirty="0">
                <a:solidFill>
                  <a:srgbClr val="6AA94F"/>
                </a:solidFill>
                <a:effectLst/>
                <a:highlight>
                  <a:srgbClr val="1E1E1E"/>
                </a:highlight>
                <a:latin typeface="Courier New" panose="02070309020205020404" pitchFamily="49" charset="0"/>
              </a:rPr>
              <a:t>)</a:t>
            </a:r>
            <a:endParaRPr lang="en-NZ" b="0" dirty="0">
              <a:solidFill>
                <a:srgbClr val="D4D4D4"/>
              </a:solidFill>
              <a:effectLst/>
              <a:highlight>
                <a:srgbClr val="1E1E1E"/>
              </a:highlight>
              <a:latin typeface="Courier New" panose="02070309020205020404" pitchFamily="49" charset="0"/>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Loops – Remember the kids’ game?</a:t>
            </a:r>
          </a:p>
        </p:txBody>
      </p:sp>
      <p:pic>
        <p:nvPicPr>
          <p:cNvPr id="4" name="Picture 3">
            <a:extLst>
              <a:ext uri="{FF2B5EF4-FFF2-40B4-BE49-F238E27FC236}">
                <a16:creationId xmlns:a16="http://schemas.microsoft.com/office/drawing/2014/main" id="{D30891F4-BC40-4B29-BCA4-169B33E2C49F}"/>
              </a:ext>
            </a:extLst>
          </p:cNvPr>
          <p:cNvPicPr>
            <a:picLocks noChangeAspect="1"/>
          </p:cNvPicPr>
          <p:nvPr/>
        </p:nvPicPr>
        <p:blipFill>
          <a:blip r:embed="rId3"/>
          <a:stretch>
            <a:fillRect/>
          </a:stretch>
        </p:blipFill>
        <p:spPr>
          <a:xfrm>
            <a:off x="5060950" y="1257300"/>
            <a:ext cx="2070100" cy="4343400"/>
          </a:xfrm>
          <a:prstGeom prst="rect">
            <a:avLst/>
          </a:prstGeom>
        </p:spPr>
      </p:pic>
    </p:spTree>
    <p:extLst>
      <p:ext uri="{BB962C8B-B14F-4D97-AF65-F5344CB8AC3E}">
        <p14:creationId xmlns:p14="http://schemas.microsoft.com/office/powerpoint/2010/main" val="165860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Recap</a:t>
            </a:r>
            <a:br>
              <a:rPr lang="en-NZ" sz="7200" dirty="0"/>
            </a:br>
            <a:r>
              <a:rPr lang="en-NZ" sz="7200" dirty="0"/>
              <a:t>AND</a:t>
            </a:r>
          </a:p>
          <a:p>
            <a:pPr algn="ctr"/>
            <a:r>
              <a:rPr lang="en-NZ" sz="5400" dirty="0"/>
              <a:t>Next: </a:t>
            </a:r>
            <a:r>
              <a:rPr lang="en-NZ" sz="5400" dirty="0">
                <a:solidFill>
                  <a:schemeClr val="accent2"/>
                </a:solidFill>
              </a:rPr>
              <a:t>Conditionals</a:t>
            </a:r>
          </a:p>
        </p:txBody>
      </p:sp>
    </p:spTree>
    <p:extLst>
      <p:ext uri="{BB962C8B-B14F-4D97-AF65-F5344CB8AC3E}">
        <p14:creationId xmlns:p14="http://schemas.microsoft.com/office/powerpoint/2010/main" val="344644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r>
              <a:rPr lang="en-NZ" b="0" dirty="0">
                <a:solidFill>
                  <a:srgbClr val="6AA94F"/>
                </a:solidFill>
                <a:effectLst/>
                <a:highlight>
                  <a:srgbClr val="1E1E1E"/>
                </a:highlight>
                <a:latin typeface="Courier New" panose="02070309020205020404" pitchFamily="49" charset="0"/>
              </a:rPr>
              <a:t>## lists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dictionaries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a:t>
            </a:r>
            <a:r>
              <a:rPr lang="en-NZ" b="0" dirty="0" err="1">
                <a:solidFill>
                  <a:srgbClr val="6AA94F"/>
                </a:solidFill>
                <a:effectLst/>
                <a:highlight>
                  <a:srgbClr val="1E1E1E"/>
                </a:highlight>
                <a:latin typeface="Courier New" panose="02070309020205020404" pitchFamily="49" charset="0"/>
              </a:rPr>
              <a:t>numpy</a:t>
            </a:r>
            <a:r>
              <a:rPr lang="en-NZ" b="0" dirty="0">
                <a:solidFill>
                  <a:srgbClr val="6AA94F"/>
                </a:solidFill>
                <a:effectLst/>
                <a:highlight>
                  <a:srgbClr val="1E1E1E"/>
                </a:highlight>
                <a:latin typeface="Courier New" panose="02070309020205020404" pitchFamily="49" charset="0"/>
              </a:rPr>
              <a:t> arrays)</a:t>
            </a:r>
            <a:endParaRPr lang="en-NZ" b="0" dirty="0">
              <a:solidFill>
                <a:srgbClr val="D4D4D4"/>
              </a:solidFill>
              <a:effectLst/>
              <a:highlight>
                <a:srgbClr val="1E1E1E"/>
              </a:highlight>
              <a:latin typeface="Courier New" panose="02070309020205020404" pitchFamily="49" charset="0"/>
            </a:endParaRPr>
          </a:p>
          <a:p>
            <a:br>
              <a:rPr lang="en-NZ" b="0" dirty="0">
                <a:solidFill>
                  <a:srgbClr val="D4D4D4"/>
                </a:solidFill>
                <a:effectLst/>
                <a:highlight>
                  <a:srgbClr val="1E1E1E"/>
                </a:highlight>
                <a:latin typeface="Courier New" panose="02070309020205020404" pitchFamily="49" charset="0"/>
              </a:rPr>
            </a:br>
            <a:r>
              <a:rPr lang="en-NZ" b="0" dirty="0">
                <a:solidFill>
                  <a:srgbClr val="6AA94F"/>
                </a:solidFill>
                <a:effectLst/>
                <a:highlight>
                  <a:srgbClr val="1E1E1E"/>
                </a:highlight>
                <a:latin typeface="Courier New" panose="02070309020205020404" pitchFamily="49" charset="0"/>
              </a:rPr>
              <a:t>## (Pandas </a:t>
            </a:r>
            <a:r>
              <a:rPr lang="en-NZ" b="0" dirty="0" err="1">
                <a:solidFill>
                  <a:srgbClr val="6AA94F"/>
                </a:solidFill>
                <a:effectLst/>
                <a:highlight>
                  <a:srgbClr val="1E1E1E"/>
                </a:highlight>
                <a:latin typeface="Courier New" panose="02070309020205020404" pitchFamily="49" charset="0"/>
              </a:rPr>
              <a:t>dataframes</a:t>
            </a:r>
            <a:r>
              <a:rPr lang="en-NZ" b="0" dirty="0">
                <a:solidFill>
                  <a:srgbClr val="6AA94F"/>
                </a:solidFill>
                <a:effectLst/>
                <a:highlight>
                  <a:srgbClr val="1E1E1E"/>
                </a:highlight>
                <a:latin typeface="Courier New" panose="02070309020205020404" pitchFamily="49" charset="0"/>
              </a:rPr>
              <a:t>)</a:t>
            </a:r>
            <a:endParaRPr lang="en-NZ" b="0" dirty="0">
              <a:solidFill>
                <a:srgbClr val="D4D4D4"/>
              </a:solidFill>
              <a:effectLst/>
              <a:highlight>
                <a:srgbClr val="1E1E1E"/>
              </a:highlight>
              <a:latin typeface="Courier New" panose="02070309020205020404" pitchFamily="49" charset="0"/>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normAutofit fontScale="90000"/>
          </a:bodyPr>
          <a:lstStyle/>
          <a:p>
            <a:r>
              <a:rPr lang="en-NZ" dirty="0"/>
              <a:t>Conditionals – Remember the kids’ game?</a:t>
            </a:r>
          </a:p>
        </p:txBody>
      </p:sp>
      <p:pic>
        <p:nvPicPr>
          <p:cNvPr id="5" name="Picture 4">
            <a:extLst>
              <a:ext uri="{FF2B5EF4-FFF2-40B4-BE49-F238E27FC236}">
                <a16:creationId xmlns:a16="http://schemas.microsoft.com/office/drawing/2014/main" id="{04A05BA9-F822-5027-5C04-7FC5C1FCF10F}"/>
              </a:ext>
            </a:extLst>
          </p:cNvPr>
          <p:cNvPicPr>
            <a:picLocks noChangeAspect="1"/>
          </p:cNvPicPr>
          <p:nvPr/>
        </p:nvPicPr>
        <p:blipFill>
          <a:blip r:embed="rId3"/>
          <a:stretch>
            <a:fillRect/>
          </a:stretch>
        </p:blipFill>
        <p:spPr>
          <a:xfrm>
            <a:off x="4800600" y="1238250"/>
            <a:ext cx="2590800" cy="4381500"/>
          </a:xfrm>
          <a:prstGeom prst="rect">
            <a:avLst/>
          </a:prstGeom>
        </p:spPr>
      </p:pic>
    </p:spTree>
    <p:extLst>
      <p:ext uri="{BB962C8B-B14F-4D97-AF65-F5344CB8AC3E}">
        <p14:creationId xmlns:p14="http://schemas.microsoft.com/office/powerpoint/2010/main" val="170460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solidFill>
                  <a:schemeClr val="accent2"/>
                </a:solidFill>
              </a:rPr>
              <a:t>Bigger picture Recap</a:t>
            </a:r>
            <a:endParaRPr lang="en-NZ" sz="5400" dirty="0">
              <a:solidFill>
                <a:schemeClr val="accent2"/>
              </a:solidFill>
            </a:endParaRPr>
          </a:p>
        </p:txBody>
      </p:sp>
    </p:spTree>
    <p:extLst>
      <p:ext uri="{BB962C8B-B14F-4D97-AF65-F5344CB8AC3E}">
        <p14:creationId xmlns:p14="http://schemas.microsoft.com/office/powerpoint/2010/main" val="36235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b="0" dirty="0">
                <a:solidFill>
                  <a:srgbClr val="D4D4D4"/>
                </a:solidFill>
                <a:effectLst/>
                <a:highlight>
                  <a:srgbClr val="1E1E1E"/>
                </a:highlight>
                <a:latin typeface="Courier New" panose="02070309020205020404" pitchFamily="49" charset="0"/>
              </a:rPr>
              <a:t>We established that Python is a good choice</a:t>
            </a:r>
          </a:p>
          <a:p>
            <a:pPr marL="342900" indent="-342900">
              <a:buFontTx/>
              <a:buChar char="-"/>
            </a:pPr>
            <a:r>
              <a:rPr lang="en-NZ" dirty="0">
                <a:solidFill>
                  <a:srgbClr val="D4D4D4"/>
                </a:solidFill>
                <a:highlight>
                  <a:srgbClr val="1E1E1E"/>
                </a:highlight>
                <a:latin typeface="Courier New" panose="02070309020205020404" pitchFamily="49" charset="0"/>
              </a:rPr>
              <a:t>We used it as a Calculator</a:t>
            </a:r>
          </a:p>
          <a:p>
            <a:pPr marL="342900" indent="-342900">
              <a:buFontTx/>
              <a:buChar char="-"/>
            </a:pPr>
            <a:r>
              <a:rPr lang="en-NZ" b="0" dirty="0">
                <a:solidFill>
                  <a:srgbClr val="D4D4D4"/>
                </a:solidFill>
                <a:effectLst/>
                <a:highlight>
                  <a:srgbClr val="1E1E1E"/>
                </a:highlight>
                <a:latin typeface="Courier New" panose="02070309020205020404" pitchFamily="49" charset="0"/>
              </a:rPr>
              <a:t>We </a:t>
            </a:r>
            <a:r>
              <a:rPr lang="en-NZ" dirty="0">
                <a:solidFill>
                  <a:srgbClr val="D4D4D4"/>
                </a:solidFill>
                <a:highlight>
                  <a:srgbClr val="1E1E1E"/>
                </a:highlight>
                <a:latin typeface="Courier New" panose="02070309020205020404" pitchFamily="49" charset="0"/>
              </a:rPr>
              <a:t>assigned values to variables</a:t>
            </a:r>
          </a:p>
          <a:p>
            <a:pPr marL="342900" indent="-342900">
              <a:buFontTx/>
              <a:buChar char="-"/>
            </a:pPr>
            <a:r>
              <a:rPr lang="en-NZ" dirty="0">
                <a:solidFill>
                  <a:srgbClr val="D4D4D4"/>
                </a:solidFill>
                <a:highlight>
                  <a:srgbClr val="1E1E1E"/>
                </a:highlight>
                <a:latin typeface="Courier New" panose="02070309020205020404" pitchFamily="49" charset="0"/>
              </a:rPr>
              <a:t>We have looped and branched out</a:t>
            </a:r>
          </a:p>
          <a:p>
            <a:pPr marL="342900" indent="-342900">
              <a:buFontTx/>
              <a:buChar char="-"/>
            </a:pPr>
            <a:r>
              <a:rPr lang="en-NZ" dirty="0">
                <a:solidFill>
                  <a:srgbClr val="D4D4D4"/>
                </a:solidFill>
                <a:highlight>
                  <a:srgbClr val="1E1E1E"/>
                </a:highlight>
                <a:latin typeface="Courier New" panose="02070309020205020404" pitchFamily="49" charset="0"/>
              </a:rPr>
              <a:t>We looked at simple scripts and different Notebook-styles</a:t>
            </a:r>
          </a:p>
          <a:p>
            <a:pPr marL="342900" indent="-342900">
              <a:buFontTx/>
              <a:buChar char="-"/>
            </a:pPr>
            <a:r>
              <a:rPr lang="en-NZ" dirty="0">
                <a:solidFill>
                  <a:srgbClr val="D4D4D4"/>
                </a:solidFill>
                <a:highlight>
                  <a:srgbClr val="1E1E1E"/>
                </a:highlight>
                <a:latin typeface="Courier New" panose="02070309020205020404" pitchFamily="49" charset="0"/>
              </a:rPr>
              <a:t>We had a glimpse at 2D (or more) data types; this topic alone could cover weeks of talking</a:t>
            </a:r>
          </a:p>
          <a:p>
            <a:pPr marL="342900" indent="-342900">
              <a:buFontTx/>
              <a:buChar char="-"/>
            </a:pPr>
            <a:endParaRPr lang="en-NZ" b="0" dirty="0">
              <a:solidFill>
                <a:srgbClr val="D4D4D4"/>
              </a:solidFill>
              <a:effectLst/>
              <a:highlight>
                <a:srgbClr val="1E1E1E"/>
              </a:highlight>
              <a:latin typeface="Courier New" panose="02070309020205020404" pitchFamily="49" charset="0"/>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normAutofit/>
          </a:bodyPr>
          <a:lstStyle/>
          <a:p>
            <a:r>
              <a:rPr lang="en-NZ" dirty="0"/>
              <a:t>Bigger picture Recap</a:t>
            </a:r>
          </a:p>
        </p:txBody>
      </p:sp>
      <p:pic>
        <p:nvPicPr>
          <p:cNvPr id="4" name="Picture 3">
            <a:extLst>
              <a:ext uri="{FF2B5EF4-FFF2-40B4-BE49-F238E27FC236}">
                <a16:creationId xmlns:a16="http://schemas.microsoft.com/office/drawing/2014/main" id="{73C93857-09BC-76C4-2F2E-001904043A7C}"/>
              </a:ext>
            </a:extLst>
          </p:cNvPr>
          <p:cNvPicPr>
            <a:picLocks noChangeAspect="1"/>
          </p:cNvPicPr>
          <p:nvPr/>
        </p:nvPicPr>
        <p:blipFill>
          <a:blip r:embed="rId3"/>
          <a:stretch>
            <a:fillRect/>
          </a:stretch>
        </p:blipFill>
        <p:spPr>
          <a:xfrm>
            <a:off x="6815138" y="0"/>
            <a:ext cx="5257800" cy="2006013"/>
          </a:xfrm>
          <a:prstGeom prst="rect">
            <a:avLst/>
          </a:prstGeom>
        </p:spPr>
      </p:pic>
    </p:spTree>
    <p:extLst>
      <p:ext uri="{BB962C8B-B14F-4D97-AF65-F5344CB8AC3E}">
        <p14:creationId xmlns:p14="http://schemas.microsoft.com/office/powerpoint/2010/main" val="383966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solidFill>
                  <a:schemeClr val="accent2"/>
                </a:solidFill>
              </a:rPr>
              <a:t>Next Stop</a:t>
            </a:r>
            <a:br>
              <a:rPr lang="en-NZ" sz="7200" dirty="0">
                <a:solidFill>
                  <a:schemeClr val="accent2"/>
                </a:solidFill>
              </a:rPr>
            </a:br>
            <a:r>
              <a:rPr lang="en-NZ" sz="7200" dirty="0">
                <a:solidFill>
                  <a:schemeClr val="accent2"/>
                </a:solidFill>
              </a:rPr>
              <a:t>LIBRARIES</a:t>
            </a:r>
            <a:endParaRPr lang="en-NZ" sz="5400" dirty="0">
              <a:solidFill>
                <a:schemeClr val="accent2"/>
              </a:solidFill>
            </a:endParaRPr>
          </a:p>
        </p:txBody>
      </p:sp>
    </p:spTree>
    <p:extLst>
      <p:ext uri="{BB962C8B-B14F-4D97-AF65-F5344CB8AC3E}">
        <p14:creationId xmlns:p14="http://schemas.microsoft.com/office/powerpoint/2010/main" val="345913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b="0" dirty="0">
                <a:solidFill>
                  <a:srgbClr val="D4D4D4"/>
                </a:solidFill>
                <a:effectLst/>
                <a:highlight>
                  <a:srgbClr val="1E1E1E"/>
                </a:highlight>
                <a:latin typeface="Courier New" panose="02070309020205020404" pitchFamily="49" charset="0"/>
              </a:rPr>
              <a:t>Maybe </a:t>
            </a:r>
            <a:r>
              <a:rPr lang="en-NZ" b="0" dirty="0" err="1">
                <a:solidFill>
                  <a:srgbClr val="D4D4D4"/>
                </a:solidFill>
                <a:effectLst/>
                <a:highlight>
                  <a:srgbClr val="1E1E1E"/>
                </a:highlight>
                <a:latin typeface="Courier New" panose="02070309020205020404" pitchFamily="49" charset="0"/>
              </a:rPr>
              <a:t>mindmap</a:t>
            </a:r>
            <a:r>
              <a:rPr lang="en-NZ" b="0" dirty="0">
                <a:solidFill>
                  <a:srgbClr val="D4D4D4"/>
                </a:solidFill>
                <a:effectLst/>
                <a:highlight>
                  <a:srgbClr val="1E1E1E"/>
                </a:highlight>
                <a:latin typeface="Courier New" panose="02070309020205020404" pitchFamily="49" charset="0"/>
              </a:rPr>
              <a:t> what the subtopics are (version control, major/minor/bug fix) </a:t>
            </a:r>
            <a:r>
              <a:rPr lang="en-NZ" b="0" dirty="0" err="1">
                <a:solidFill>
                  <a:srgbClr val="D4D4D4"/>
                </a:solidFill>
                <a:effectLst/>
                <a:highlight>
                  <a:srgbClr val="1E1E1E"/>
                </a:highlight>
                <a:latin typeface="Courier New" panose="02070309020205020404" pitchFamily="49" charset="0"/>
              </a:rPr>
              <a:t>req.txt</a:t>
            </a:r>
            <a:r>
              <a:rPr lang="en-NZ" b="0" dirty="0">
                <a:solidFill>
                  <a:srgbClr val="D4D4D4"/>
                </a:solidFill>
                <a:effectLst/>
                <a:highlight>
                  <a:srgbClr val="1E1E1E"/>
                </a:highlight>
                <a:latin typeface="Courier New" panose="02070309020205020404" pitchFamily="49" charset="0"/>
              </a:rPr>
              <a:t> vs. poetry vs. x</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normAutofit/>
          </a:bodyPr>
          <a:lstStyle/>
          <a:p>
            <a:r>
              <a:rPr lang="en-NZ" dirty="0"/>
              <a:t>No reinventing of the wheel</a:t>
            </a:r>
          </a:p>
        </p:txBody>
      </p:sp>
      <p:pic>
        <p:nvPicPr>
          <p:cNvPr id="5" name="Picture 4">
            <a:extLst>
              <a:ext uri="{FF2B5EF4-FFF2-40B4-BE49-F238E27FC236}">
                <a16:creationId xmlns:a16="http://schemas.microsoft.com/office/drawing/2014/main" id="{79D6920D-5620-0254-64A4-88F4D8D75564}"/>
              </a:ext>
            </a:extLst>
          </p:cNvPr>
          <p:cNvPicPr>
            <a:picLocks noChangeAspect="1"/>
          </p:cNvPicPr>
          <p:nvPr/>
        </p:nvPicPr>
        <p:blipFill>
          <a:blip r:embed="rId3"/>
          <a:stretch>
            <a:fillRect/>
          </a:stretch>
        </p:blipFill>
        <p:spPr>
          <a:xfrm>
            <a:off x="909638" y="2837278"/>
            <a:ext cx="7772400" cy="3355144"/>
          </a:xfrm>
          <a:prstGeom prst="rect">
            <a:avLst/>
          </a:prstGeom>
        </p:spPr>
      </p:pic>
    </p:spTree>
    <p:extLst>
      <p:ext uri="{BB962C8B-B14F-4D97-AF65-F5344CB8AC3E}">
        <p14:creationId xmlns:p14="http://schemas.microsoft.com/office/powerpoint/2010/main" val="104974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FF00"/>
                </a:highlight>
              </a:rPr>
              <a:t>Download the dataset</a:t>
            </a:r>
          </a:p>
          <a:p>
            <a:pPr marL="342900" indent="-342900">
              <a:buFontTx/>
              <a:buChar char="-"/>
            </a:pP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To Do</a:t>
            </a:r>
          </a:p>
        </p:txBody>
      </p:sp>
    </p:spTree>
    <p:extLst>
      <p:ext uri="{BB962C8B-B14F-4D97-AF65-F5344CB8AC3E}">
        <p14:creationId xmlns:p14="http://schemas.microsoft.com/office/powerpoint/2010/main" val="143719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Ready ✅  </a:t>
            </a:r>
            <a:br>
              <a:rPr lang="en-NZ" sz="7200" dirty="0"/>
            </a:br>
            <a:r>
              <a:rPr lang="en-NZ" sz="7200" dirty="0"/>
              <a:t>Steady ✅</a:t>
            </a:r>
            <a:br>
              <a:rPr lang="en-NZ" sz="7200" dirty="0"/>
            </a:br>
            <a:r>
              <a:rPr lang="en-NZ" sz="7200" dirty="0">
                <a:solidFill>
                  <a:schemeClr val="accent2"/>
                </a:solidFill>
              </a:rPr>
              <a:t>NOW: Go</a:t>
            </a:r>
            <a:endParaRPr lang="en-NZ" sz="4800" dirty="0">
              <a:solidFill>
                <a:schemeClr val="accent2"/>
              </a:solidFill>
            </a:endParaRPr>
          </a:p>
        </p:txBody>
      </p:sp>
    </p:spTree>
    <p:extLst>
      <p:ext uri="{BB962C8B-B14F-4D97-AF65-F5344CB8AC3E}">
        <p14:creationId xmlns:p14="http://schemas.microsoft.com/office/powerpoint/2010/main" val="18759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5999"/>
            <a:ext cx="10562267" cy="4065267"/>
          </a:xfrm>
        </p:spPr>
        <p:txBody>
          <a:bodyPr>
            <a:normAutofit/>
          </a:bodyPr>
          <a:lstStyle/>
          <a:p>
            <a:r>
              <a:rPr lang="en-NZ" dirty="0">
                <a:highlight>
                  <a:srgbClr val="FFFF00"/>
                </a:highlight>
              </a:rPr>
              <a:t>PASTE HERE</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Code of Conduct</a:t>
            </a:r>
          </a:p>
        </p:txBody>
      </p:sp>
    </p:spTree>
    <p:extLst>
      <p:ext uri="{BB962C8B-B14F-4D97-AF65-F5344CB8AC3E}">
        <p14:creationId xmlns:p14="http://schemas.microsoft.com/office/powerpoint/2010/main" val="394038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t>We have now (mostly) understood the basics</a:t>
            </a:r>
          </a:p>
          <a:p>
            <a:pPr marL="342900" indent="-342900">
              <a:buFontTx/>
              <a:buChar char="-"/>
            </a:pPr>
            <a:r>
              <a:rPr lang="en-NZ" dirty="0">
                <a:highlight>
                  <a:srgbClr val="FFFF00"/>
                </a:highlight>
              </a:rPr>
              <a:t>We want to import our (proprietary MS Excel) spread sheet</a:t>
            </a:r>
          </a:p>
          <a:p>
            <a:pPr marL="342900" indent="-342900">
              <a:buFontTx/>
              <a:buChar char="-"/>
            </a:pPr>
            <a:r>
              <a:rPr lang="en-NZ" dirty="0">
                <a:highlight>
                  <a:srgbClr val="FFFF00"/>
                </a:highlight>
              </a:rPr>
              <a:t>We want to plot it (without having to spend ages on defining setting up the plot)</a:t>
            </a:r>
          </a:p>
          <a:p>
            <a:pPr marL="342900" indent="-342900">
              <a:buFontTx/>
              <a:buChar char="-"/>
            </a:pPr>
            <a:r>
              <a:rPr lang="en-NZ" dirty="0">
                <a:highlight>
                  <a:srgbClr val="FFFF00"/>
                </a:highlight>
              </a:rPr>
              <a:t>Because ultimately, we want to get to know the (potential) relationship of our data</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solidFill>
                  <a:schemeClr val="accent2"/>
                </a:solidFill>
              </a:rPr>
              <a:t>Recap</a:t>
            </a:r>
            <a:r>
              <a:rPr lang="en-NZ" dirty="0"/>
              <a:t> what we want to do</a:t>
            </a:r>
          </a:p>
        </p:txBody>
      </p:sp>
    </p:spTree>
    <p:extLst>
      <p:ext uri="{BB962C8B-B14F-4D97-AF65-F5344CB8AC3E}">
        <p14:creationId xmlns:p14="http://schemas.microsoft.com/office/powerpoint/2010/main" val="342276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FF00"/>
                </a:highlight>
              </a:rPr>
              <a:t>Download the dataset</a:t>
            </a:r>
          </a:p>
          <a:p>
            <a:pPr marL="342900" indent="-342900">
              <a:buFontTx/>
              <a:buChar char="-"/>
            </a:pPr>
            <a:r>
              <a:rPr lang="en-NZ" dirty="0">
                <a:highlight>
                  <a:srgbClr val="FFFF00"/>
                </a:highlight>
              </a:rPr>
              <a:t>Load the relevant libraries to read Excel</a:t>
            </a:r>
          </a:p>
          <a:p>
            <a:pPr marL="342900" indent="-342900">
              <a:buFontTx/>
              <a:buChar char="-"/>
            </a:pPr>
            <a:r>
              <a:rPr lang="en-NZ" dirty="0">
                <a:highlight>
                  <a:srgbClr val="FFFF00"/>
                </a:highlight>
              </a:rPr>
              <a:t>Check that that all went through</a:t>
            </a:r>
          </a:p>
          <a:p>
            <a:pPr marL="342900" indent="-342900">
              <a:buFontTx/>
              <a:buChar char="-"/>
            </a:pPr>
            <a:r>
              <a:rPr lang="en-NZ" dirty="0">
                <a:highlight>
                  <a:srgbClr val="FFFF00"/>
                </a:highlight>
              </a:rPr>
              <a:t>Load more libraries</a:t>
            </a:r>
          </a:p>
          <a:p>
            <a:pPr marL="342900" indent="-342900">
              <a:buFontTx/>
              <a:buChar char="-"/>
            </a:pPr>
            <a:r>
              <a:rPr lang="en-NZ" dirty="0">
                <a:highlight>
                  <a:srgbClr val="FFFF00"/>
                </a:highlight>
              </a:rPr>
              <a:t>Plot</a:t>
            </a:r>
          </a:p>
          <a:p>
            <a:pPr marL="342900" indent="-342900">
              <a:buFontTx/>
              <a:buChar char="-"/>
            </a:pPr>
            <a:r>
              <a:rPr lang="en-NZ" dirty="0">
                <a:highlight>
                  <a:srgbClr val="FFFF00"/>
                </a:highlight>
              </a:rPr>
              <a:t>Be impressed 😎</a:t>
            </a:r>
          </a:p>
          <a:p>
            <a:pPr marL="342900" indent="-342900">
              <a:buFontTx/>
              <a:buChar char="-"/>
            </a:pPr>
            <a:r>
              <a:rPr lang="en-NZ" dirty="0">
                <a:highlight>
                  <a:srgbClr val="FFFF00"/>
                </a:highlight>
              </a:rPr>
              <a:t>Save our outputs</a:t>
            </a:r>
          </a:p>
          <a:p>
            <a:pPr marL="342900" indent="-342900">
              <a:buFontTx/>
              <a:buChar char="-"/>
            </a:pPr>
            <a:r>
              <a:rPr lang="en-NZ" dirty="0">
                <a:highlight>
                  <a:srgbClr val="FFFF00"/>
                </a:highlight>
              </a:rPr>
              <a:t>Inspect what happens if we were to update the underlying data</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What we have </a:t>
            </a:r>
            <a:r>
              <a:rPr lang="en-NZ" i="1" dirty="0"/>
              <a:t>To Do</a:t>
            </a:r>
          </a:p>
        </p:txBody>
      </p:sp>
      <p:sp>
        <p:nvSpPr>
          <p:cNvPr id="4" name="Text Placeholder 1">
            <a:extLst>
              <a:ext uri="{FF2B5EF4-FFF2-40B4-BE49-F238E27FC236}">
                <a16:creationId xmlns:a16="http://schemas.microsoft.com/office/drawing/2014/main" id="{DFBE9B37-EDF8-1F82-E9F1-0FFE8D6F355D}"/>
              </a:ext>
            </a:extLst>
          </p:cNvPr>
          <p:cNvSpPr txBox="1">
            <a:spLocks/>
          </p:cNvSpPr>
          <p:nvPr/>
        </p:nvSpPr>
        <p:spPr>
          <a:xfrm>
            <a:off x="7042050" y="1964588"/>
            <a:ext cx="10782000" cy="4086236"/>
          </a:xfrm>
          <a:prstGeom prst="rect">
            <a:avLst/>
          </a:prstGeom>
          <a:noFill/>
        </p:spPr>
        <p:txBody>
          <a:bodyPr vert="horz" lIns="108000" tIns="108000" rIns="108000" bIns="108000" rtlCol="0">
            <a:normAutofit/>
          </a:bodyPr>
          <a:lstStyle>
            <a:lvl1pPr marL="0" indent="0" algn="l" defTabSz="609630" rtl="0" eaLnBrk="1" latinLnBrk="0" hangingPunct="1">
              <a:lnSpc>
                <a:spcPct val="114000"/>
              </a:lnSpc>
              <a:spcBef>
                <a:spcPts val="600"/>
              </a:spcBef>
              <a:spcAft>
                <a:spcPts val="600"/>
              </a:spcAft>
              <a:buFont typeface="Arial" pitchFamily="34" charset="0"/>
              <a:buNone/>
              <a:defRPr sz="2000" b="0"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342900" indent="-342900">
              <a:buFontTx/>
              <a:buChar char="-"/>
            </a:pPr>
            <a:r>
              <a:rPr lang="en-NZ" dirty="0">
                <a:highlight>
                  <a:srgbClr val="FF0000"/>
                </a:highlight>
              </a:rPr>
              <a:t>Put vis here</a:t>
            </a:r>
          </a:p>
        </p:txBody>
      </p:sp>
    </p:spTree>
    <p:extLst>
      <p:ext uri="{BB962C8B-B14F-4D97-AF65-F5344CB8AC3E}">
        <p14:creationId xmlns:p14="http://schemas.microsoft.com/office/powerpoint/2010/main" val="331643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Functions</a:t>
            </a:r>
            <a:endParaRPr lang="en-NZ" sz="4800" dirty="0"/>
          </a:p>
        </p:txBody>
      </p:sp>
    </p:spTree>
    <p:extLst>
      <p:ext uri="{BB962C8B-B14F-4D97-AF65-F5344CB8AC3E}">
        <p14:creationId xmlns:p14="http://schemas.microsoft.com/office/powerpoint/2010/main" val="295277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0000"/>
                </a:highlight>
              </a:rPr>
              <a:t>WRITE WHY</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Functions</a:t>
            </a:r>
          </a:p>
        </p:txBody>
      </p:sp>
      <p:pic>
        <p:nvPicPr>
          <p:cNvPr id="4" name="Picture 3">
            <a:extLst>
              <a:ext uri="{FF2B5EF4-FFF2-40B4-BE49-F238E27FC236}">
                <a16:creationId xmlns:a16="http://schemas.microsoft.com/office/drawing/2014/main" id="{7A5B83AD-CF3C-F998-D367-4DBC407ED496}"/>
              </a:ext>
            </a:extLst>
          </p:cNvPr>
          <p:cNvPicPr>
            <a:picLocks noChangeAspect="1"/>
          </p:cNvPicPr>
          <p:nvPr/>
        </p:nvPicPr>
        <p:blipFill>
          <a:blip r:embed="rId3"/>
          <a:stretch>
            <a:fillRect/>
          </a:stretch>
        </p:blipFill>
        <p:spPr>
          <a:xfrm>
            <a:off x="5818441" y="0"/>
            <a:ext cx="6373559" cy="4871875"/>
          </a:xfrm>
          <a:prstGeom prst="rect">
            <a:avLst/>
          </a:prstGeom>
        </p:spPr>
      </p:pic>
    </p:spTree>
    <p:extLst>
      <p:ext uri="{BB962C8B-B14F-4D97-AF65-F5344CB8AC3E}">
        <p14:creationId xmlns:p14="http://schemas.microsoft.com/office/powerpoint/2010/main" val="320438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Q&amp;A</a:t>
            </a:r>
            <a:br>
              <a:rPr lang="en-NZ" sz="7200" dirty="0"/>
            </a:br>
            <a:r>
              <a:rPr lang="en-NZ" sz="4800" dirty="0"/>
              <a:t>Breakout Rooms if needed</a:t>
            </a:r>
          </a:p>
        </p:txBody>
      </p:sp>
    </p:spTree>
    <p:extLst>
      <p:ext uri="{BB962C8B-B14F-4D97-AF65-F5344CB8AC3E}">
        <p14:creationId xmlns:p14="http://schemas.microsoft.com/office/powerpoint/2010/main" val="423792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t>detail</a:t>
            </a: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heading</a:t>
            </a:r>
          </a:p>
        </p:txBody>
      </p:sp>
    </p:spTree>
    <p:extLst>
      <p:ext uri="{BB962C8B-B14F-4D97-AF65-F5344CB8AC3E}">
        <p14:creationId xmlns:p14="http://schemas.microsoft.com/office/powerpoint/2010/main" val="120042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Links</a:t>
            </a:r>
            <a:br>
              <a:rPr lang="en-NZ" sz="7200" dirty="0"/>
            </a:br>
            <a:r>
              <a:rPr lang="en-NZ" sz="4800" dirty="0"/>
              <a:t>to videos/tutorials/courses</a:t>
            </a:r>
          </a:p>
        </p:txBody>
      </p:sp>
    </p:spTree>
    <p:extLst>
      <p:ext uri="{BB962C8B-B14F-4D97-AF65-F5344CB8AC3E}">
        <p14:creationId xmlns:p14="http://schemas.microsoft.com/office/powerpoint/2010/main" val="251076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FF00"/>
                </a:highlight>
              </a:rPr>
              <a:t>ADD THINGS FROM WRAP UP PYTHON EMAIL HERE</a:t>
            </a:r>
          </a:p>
          <a:p>
            <a:pPr marL="342900" indent="-342900">
              <a:buFontTx/>
              <a:buChar char="-"/>
            </a:pPr>
            <a:r>
              <a:rPr lang="en-NZ" dirty="0">
                <a:highlight>
                  <a:srgbClr val="FFFF00"/>
                </a:highlight>
                <a:hlinkClick r:id="rId3"/>
              </a:rPr>
              <a:t>Python in Excel writeup</a:t>
            </a:r>
            <a:endParaRPr lang="en-NZ" dirty="0">
              <a:highlight>
                <a:srgbClr val="FFFF00"/>
              </a:highlight>
            </a:endParaRP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Links</a:t>
            </a:r>
          </a:p>
        </p:txBody>
      </p:sp>
    </p:spTree>
    <p:extLst>
      <p:ext uri="{BB962C8B-B14F-4D97-AF65-F5344CB8AC3E}">
        <p14:creationId xmlns:p14="http://schemas.microsoft.com/office/powerpoint/2010/main" val="4070426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EF0A16-E2F3-36BA-FFF4-1FAE5259933E}"/>
              </a:ext>
            </a:extLst>
          </p:cNvPr>
          <p:cNvSpPr>
            <a:spLocks noGrp="1"/>
          </p:cNvSpPr>
          <p:nvPr>
            <p:ph type="body" sz="quarter" idx="10"/>
          </p:nvPr>
        </p:nvSpPr>
        <p:spPr>
          <a:xfrm>
            <a:off x="685800" y="1947391"/>
            <a:ext cx="10569011" cy="4316676"/>
          </a:xfrm>
        </p:spPr>
        <p:txBody>
          <a:bodyPr anchor="ctr"/>
          <a:lstStyle/>
          <a:p>
            <a:pPr algn="ctr"/>
            <a:r>
              <a:rPr lang="en-NZ" sz="7200" dirty="0"/>
              <a:t>Recommended next steps</a:t>
            </a:r>
            <a:endParaRPr lang="en-NZ" sz="4800" dirty="0"/>
          </a:p>
        </p:txBody>
      </p:sp>
    </p:spTree>
    <p:extLst>
      <p:ext uri="{BB962C8B-B14F-4D97-AF65-F5344CB8AC3E}">
        <p14:creationId xmlns:p14="http://schemas.microsoft.com/office/powerpoint/2010/main" val="1313140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FF00"/>
                </a:highlight>
              </a:rPr>
              <a:t>If you don’t continue to use it, it’s often just gone</a:t>
            </a:r>
          </a:p>
          <a:p>
            <a:pPr marL="342900" indent="-342900">
              <a:buFontTx/>
              <a:buChar char="-"/>
            </a:pPr>
            <a:r>
              <a:rPr lang="en-NZ" dirty="0">
                <a:highlight>
                  <a:srgbClr val="FFFF00"/>
                </a:highlight>
              </a:rPr>
              <a:t>Think of personal projects/even better: research-related</a:t>
            </a:r>
          </a:p>
          <a:p>
            <a:pPr marL="342900" indent="-342900">
              <a:buFontTx/>
              <a:buChar char="-"/>
            </a:pPr>
            <a:r>
              <a:rPr lang="en-NZ" dirty="0">
                <a:highlight>
                  <a:srgbClr val="FFFF00"/>
                </a:highlight>
              </a:rPr>
              <a:t>Make use of Python in your daily life</a:t>
            </a:r>
          </a:p>
          <a:p>
            <a:pPr marL="342900" indent="-342900">
              <a:buFontTx/>
              <a:buChar char="-"/>
            </a:pPr>
            <a:endParaRPr lang="en-NZ" dirty="0">
              <a:highlight>
                <a:srgbClr val="FFFF00"/>
              </a:highlight>
            </a:endParaRPr>
          </a:p>
          <a:p>
            <a:pPr marL="342900" indent="-342900">
              <a:buFontTx/>
              <a:buChar char="-"/>
            </a:pPr>
            <a:r>
              <a:rPr lang="en-NZ" dirty="0">
                <a:highlight>
                  <a:srgbClr val="FFFF00"/>
                </a:highlight>
              </a:rPr>
              <a:t>For University of Auckland</a:t>
            </a:r>
          </a:p>
          <a:p>
            <a:pPr marL="838225" lvl="1" indent="-342900">
              <a:buFontTx/>
              <a:buChar char="-"/>
            </a:pPr>
            <a:r>
              <a:rPr lang="en-NZ" dirty="0">
                <a:highlight>
                  <a:srgbClr val="FFFF00"/>
                </a:highlight>
              </a:rPr>
              <a:t>Hacky Hour for immediate questions</a:t>
            </a:r>
          </a:p>
          <a:p>
            <a:pPr marL="838225" lvl="1" indent="-342900">
              <a:buFontTx/>
              <a:buChar char="-"/>
            </a:pPr>
            <a:r>
              <a:rPr lang="en-NZ" dirty="0">
                <a:highlight>
                  <a:srgbClr val="FFFF00"/>
                </a:highlight>
              </a:rPr>
              <a:t>Next run of Python Carp</a:t>
            </a:r>
          </a:p>
          <a:p>
            <a:pPr marL="838225" lvl="1" indent="-342900">
              <a:buFontTx/>
              <a:buChar char="-"/>
            </a:pPr>
            <a:r>
              <a:rPr lang="en-NZ" dirty="0">
                <a:highlight>
                  <a:srgbClr val="FFFF00"/>
                </a:highlight>
              </a:rPr>
              <a:t>ML Carp</a:t>
            </a:r>
          </a:p>
          <a:p>
            <a:pPr marL="838225" lvl="1" indent="-342900">
              <a:buFontTx/>
              <a:buChar char="-"/>
            </a:pPr>
            <a:r>
              <a:rPr lang="en-NZ" dirty="0">
                <a:highlight>
                  <a:srgbClr val="FFFF00"/>
                </a:highlight>
              </a:rPr>
              <a:t>Talk to CeR</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Next steps</a:t>
            </a:r>
          </a:p>
        </p:txBody>
      </p:sp>
    </p:spTree>
    <p:extLst>
      <p:ext uri="{BB962C8B-B14F-4D97-AF65-F5344CB8AC3E}">
        <p14:creationId xmlns:p14="http://schemas.microsoft.com/office/powerpoint/2010/main" val="303142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5999"/>
            <a:ext cx="10782000" cy="4171693"/>
          </a:xfrm>
        </p:spPr>
        <p:txBody>
          <a:bodyPr>
            <a:normAutofit/>
          </a:bodyPr>
          <a:lstStyle/>
          <a:p>
            <a:r>
              <a:rPr lang="en-NZ" dirty="0"/>
              <a:t>Intro (Jens)</a:t>
            </a:r>
          </a:p>
          <a:p>
            <a:r>
              <a:rPr lang="en-NZ" dirty="0"/>
              <a:t>First steps using Python (Ben)</a:t>
            </a:r>
          </a:p>
          <a:p>
            <a:r>
              <a:rPr lang="en-NZ" dirty="0"/>
              <a:t>Next steps (Victor)</a:t>
            </a:r>
          </a:p>
          <a:p>
            <a:r>
              <a:rPr lang="en-NZ" dirty="0"/>
              <a:t>Plotting (Jens)</a:t>
            </a:r>
          </a:p>
          <a:p>
            <a:r>
              <a:rPr lang="en-NZ" dirty="0"/>
              <a:t>Outro/Links (Jens)</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Agenda</a:t>
            </a:r>
          </a:p>
        </p:txBody>
      </p:sp>
      <p:sp>
        <p:nvSpPr>
          <p:cNvPr id="4" name="Rectangle 3">
            <a:extLst>
              <a:ext uri="{FF2B5EF4-FFF2-40B4-BE49-F238E27FC236}">
                <a16:creationId xmlns:a16="http://schemas.microsoft.com/office/drawing/2014/main" id="{0CF2B15F-1C43-1D67-1B09-74A3FAA1E761}"/>
              </a:ext>
            </a:extLst>
          </p:cNvPr>
          <p:cNvSpPr/>
          <p:nvPr/>
        </p:nvSpPr>
        <p:spPr>
          <a:xfrm>
            <a:off x="6307667" y="1540933"/>
            <a:ext cx="4673600" cy="4055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will be the super neat plot that we will create based on an Excel sheet and this will be consistently updating</a:t>
            </a:r>
          </a:p>
          <a:p>
            <a:pPr algn="ctr"/>
            <a:endParaRPr lang="en-US" dirty="0"/>
          </a:p>
          <a:p>
            <a:pPr algn="ctr"/>
            <a:r>
              <a:rPr lang="en-US" dirty="0"/>
              <a:t>And we will easily create updates to the plot once the data updates</a:t>
            </a:r>
          </a:p>
          <a:p>
            <a:pPr algn="ctr"/>
            <a:endParaRPr lang="en-US" dirty="0"/>
          </a:p>
          <a:p>
            <a:pPr algn="ctr"/>
            <a:r>
              <a:rPr lang="en-US" dirty="0"/>
              <a:t>And we can have several kinds of plots where things like </a:t>
            </a:r>
            <a:r>
              <a:rPr lang="en-US" dirty="0" err="1"/>
              <a:t>colour</a:t>
            </a:r>
            <a:r>
              <a:rPr lang="en-US" dirty="0"/>
              <a:t>-blindness/red-green vs. blue-yellow etc. has already been taken care of, etc.</a:t>
            </a:r>
          </a:p>
        </p:txBody>
      </p:sp>
      <p:pic>
        <p:nvPicPr>
          <p:cNvPr id="5" name="Picture 4">
            <a:extLst>
              <a:ext uri="{FF2B5EF4-FFF2-40B4-BE49-F238E27FC236}">
                <a16:creationId xmlns:a16="http://schemas.microsoft.com/office/drawing/2014/main" id="{7BEF4076-7703-0FED-5656-5D6B18B6EBB8}"/>
              </a:ext>
            </a:extLst>
          </p:cNvPr>
          <p:cNvPicPr>
            <a:picLocks noChangeAspect="1"/>
          </p:cNvPicPr>
          <p:nvPr/>
        </p:nvPicPr>
        <p:blipFill>
          <a:blip r:embed="rId2"/>
          <a:stretch>
            <a:fillRect/>
          </a:stretch>
        </p:blipFill>
        <p:spPr>
          <a:xfrm>
            <a:off x="3845439" y="3131618"/>
            <a:ext cx="4312288" cy="3366174"/>
          </a:xfrm>
          <a:prstGeom prst="rect">
            <a:avLst/>
          </a:prstGeom>
        </p:spPr>
      </p:pic>
      <p:pic>
        <p:nvPicPr>
          <p:cNvPr id="6" name="Picture 5">
            <a:extLst>
              <a:ext uri="{FF2B5EF4-FFF2-40B4-BE49-F238E27FC236}">
                <a16:creationId xmlns:a16="http://schemas.microsoft.com/office/drawing/2014/main" id="{B5DFF039-97C9-2301-4C0E-C2E6F75B1E8B}"/>
              </a:ext>
            </a:extLst>
          </p:cNvPr>
          <p:cNvPicPr>
            <a:picLocks noChangeAspect="1"/>
          </p:cNvPicPr>
          <p:nvPr/>
        </p:nvPicPr>
        <p:blipFill>
          <a:blip r:embed="rId3"/>
          <a:stretch>
            <a:fillRect/>
          </a:stretch>
        </p:blipFill>
        <p:spPr>
          <a:xfrm>
            <a:off x="7079693" y="0"/>
            <a:ext cx="4577558" cy="3629923"/>
          </a:xfrm>
          <a:prstGeom prst="rect">
            <a:avLst/>
          </a:prstGeom>
        </p:spPr>
      </p:pic>
      <p:pic>
        <p:nvPicPr>
          <p:cNvPr id="8" name="Picture 7">
            <a:extLst>
              <a:ext uri="{FF2B5EF4-FFF2-40B4-BE49-F238E27FC236}">
                <a16:creationId xmlns:a16="http://schemas.microsoft.com/office/drawing/2014/main" id="{3E236B8B-4584-2439-3492-1001F59F7643}"/>
              </a:ext>
            </a:extLst>
          </p:cNvPr>
          <p:cNvPicPr>
            <a:picLocks noChangeAspect="1"/>
          </p:cNvPicPr>
          <p:nvPr/>
        </p:nvPicPr>
        <p:blipFill>
          <a:blip r:embed="rId4"/>
          <a:stretch>
            <a:fillRect/>
          </a:stretch>
        </p:blipFill>
        <p:spPr>
          <a:xfrm>
            <a:off x="3876954" y="98777"/>
            <a:ext cx="2044700" cy="1752600"/>
          </a:xfrm>
          <a:prstGeom prst="rect">
            <a:avLst/>
          </a:prstGeom>
        </p:spPr>
      </p:pic>
      <p:sp>
        <p:nvSpPr>
          <p:cNvPr id="9" name="Right Arrow 8">
            <a:extLst>
              <a:ext uri="{FF2B5EF4-FFF2-40B4-BE49-F238E27FC236}">
                <a16:creationId xmlns:a16="http://schemas.microsoft.com/office/drawing/2014/main" id="{77183C3E-682A-CBBB-4176-23B5E7D7BA32}"/>
              </a:ext>
            </a:extLst>
          </p:cNvPr>
          <p:cNvSpPr/>
          <p:nvPr/>
        </p:nvSpPr>
        <p:spPr>
          <a:xfrm>
            <a:off x="5567320" y="850308"/>
            <a:ext cx="1853076" cy="567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38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8C473-07CB-FA92-5407-29FD885719D1}"/>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E2BACDD6-34C7-2E90-8167-7D226C7B221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94320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8C473-07CB-FA92-5407-29FD885719D1}"/>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E2BACDD6-34C7-2E90-8167-7D226C7B221A}"/>
              </a:ext>
            </a:extLst>
          </p:cNvPr>
          <p:cNvSpPr>
            <a:spLocks noGrp="1"/>
          </p:cNvSpPr>
          <p:nvPr>
            <p:ph type="body" sz="quarter" idx="10"/>
          </p:nvPr>
        </p:nvSpPr>
        <p:spPr/>
        <p:txBody>
          <a:bodyPr/>
          <a:lstStyle/>
          <a:p>
            <a:r>
              <a:rPr lang="en-US" dirty="0"/>
              <a:t>BACKUP</a:t>
            </a:r>
          </a:p>
        </p:txBody>
      </p:sp>
    </p:spTree>
    <p:extLst>
      <p:ext uri="{BB962C8B-B14F-4D97-AF65-F5344CB8AC3E}">
        <p14:creationId xmlns:p14="http://schemas.microsoft.com/office/powerpoint/2010/main" val="2477921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6000"/>
            <a:ext cx="10782000" cy="4086236"/>
          </a:xfrm>
        </p:spPr>
        <p:txBody>
          <a:bodyPr>
            <a:normAutofit/>
          </a:bodyPr>
          <a:lstStyle/>
          <a:p>
            <a:pPr marL="342900" indent="-342900">
              <a:buFontTx/>
              <a:buChar char="-"/>
            </a:pPr>
            <a:r>
              <a:rPr lang="en-NZ" dirty="0">
                <a:highlight>
                  <a:srgbClr val="FFFF00"/>
                </a:highlight>
                <a:hlinkClick r:id="rId3"/>
              </a:rPr>
              <a:t>Script </a:t>
            </a:r>
            <a:r>
              <a:rPr lang="en-NZ" dirty="0">
                <a:highlight>
                  <a:srgbClr val="FFFF00"/>
                </a:highlight>
              </a:rPr>
              <a:t>to ingest csv files as Sheets in one </a:t>
            </a:r>
            <a:r>
              <a:rPr lang="en-NZ" dirty="0" err="1">
                <a:highlight>
                  <a:srgbClr val="FFFF00"/>
                </a:highlight>
              </a:rPr>
              <a:t>xslx</a:t>
            </a:r>
            <a:r>
              <a:rPr lang="en-NZ" dirty="0">
                <a:highlight>
                  <a:srgbClr val="FFFF00"/>
                </a:highlight>
              </a:rPr>
              <a:t> file</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Other resources</a:t>
            </a:r>
          </a:p>
        </p:txBody>
      </p:sp>
    </p:spTree>
    <p:extLst>
      <p:ext uri="{BB962C8B-B14F-4D97-AF65-F5344CB8AC3E}">
        <p14:creationId xmlns:p14="http://schemas.microsoft.com/office/powerpoint/2010/main" val="250819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5999"/>
            <a:ext cx="10562267" cy="4065267"/>
          </a:xfrm>
        </p:spPr>
        <p:txBody>
          <a:bodyPr>
            <a:normAutofit/>
          </a:bodyPr>
          <a:lstStyle/>
          <a:p>
            <a:r>
              <a:rPr lang="en-NZ" dirty="0">
                <a:highlight>
                  <a:srgbClr val="FFFF00"/>
                </a:highlight>
              </a:rPr>
              <a:t>PASTE HERE</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normAutofit fontScale="90000"/>
          </a:bodyPr>
          <a:lstStyle/>
          <a:p>
            <a:r>
              <a:rPr lang="en-NZ" dirty="0"/>
              <a:t>Explorative Data</a:t>
            </a:r>
            <a:br>
              <a:rPr lang="en-NZ" dirty="0"/>
            </a:br>
            <a:r>
              <a:rPr lang="en-NZ" dirty="0"/>
              <a:t>Analysis (EDA)</a:t>
            </a:r>
          </a:p>
        </p:txBody>
      </p:sp>
      <p:pic>
        <p:nvPicPr>
          <p:cNvPr id="4" name="Picture 3">
            <a:extLst>
              <a:ext uri="{FF2B5EF4-FFF2-40B4-BE49-F238E27FC236}">
                <a16:creationId xmlns:a16="http://schemas.microsoft.com/office/drawing/2014/main" id="{03A8ECBC-39A6-39E5-91D2-7D0450E73D62}"/>
              </a:ext>
            </a:extLst>
          </p:cNvPr>
          <p:cNvPicPr>
            <a:picLocks noChangeAspect="1"/>
          </p:cNvPicPr>
          <p:nvPr/>
        </p:nvPicPr>
        <p:blipFill>
          <a:blip r:embed="rId2"/>
          <a:stretch>
            <a:fillRect/>
          </a:stretch>
        </p:blipFill>
        <p:spPr>
          <a:xfrm>
            <a:off x="7301302" y="317217"/>
            <a:ext cx="4700341" cy="5440645"/>
          </a:xfrm>
          <a:prstGeom prst="rect">
            <a:avLst/>
          </a:prstGeom>
        </p:spPr>
      </p:pic>
    </p:spTree>
    <p:extLst>
      <p:ext uri="{BB962C8B-B14F-4D97-AF65-F5344CB8AC3E}">
        <p14:creationId xmlns:p14="http://schemas.microsoft.com/office/powerpoint/2010/main" val="114557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a:xfrm>
            <a:off x="698400" y="1835999"/>
            <a:ext cx="10782000" cy="4171693"/>
          </a:xfrm>
        </p:spPr>
        <p:txBody>
          <a:bodyPr>
            <a:normAutofit fontScale="92500" lnSpcReduction="10000"/>
          </a:bodyPr>
          <a:lstStyle/>
          <a:p>
            <a:r>
              <a:rPr lang="en-NZ" dirty="0"/>
              <a:t>This is a hands-on session/live-coding.</a:t>
            </a:r>
            <a:br>
              <a:rPr lang="en-NZ" dirty="0"/>
            </a:br>
            <a:r>
              <a:rPr lang="en-NZ" dirty="0"/>
              <a:t>This is a big topic to cover.</a:t>
            </a:r>
            <a:br>
              <a:rPr lang="en-NZ" dirty="0"/>
            </a:br>
            <a:r>
              <a:rPr lang="en-NZ" dirty="0"/>
              <a:t>You likely need to be on your tip-toes.</a:t>
            </a:r>
            <a:br>
              <a:rPr lang="en-NZ" dirty="0"/>
            </a:br>
            <a:r>
              <a:rPr lang="en-NZ" dirty="0"/>
              <a:t>We tried to streamline the process (we don’t install Python locally, we get you to focus on the code)</a:t>
            </a:r>
            <a:br>
              <a:rPr lang="en-NZ" dirty="0"/>
            </a:br>
            <a:r>
              <a:rPr lang="en-NZ" dirty="0"/>
              <a:t>To facilitate learning, we make use of</a:t>
            </a:r>
          </a:p>
          <a:p>
            <a:pPr marL="838225" lvl="1" indent="-342900">
              <a:buFontTx/>
              <a:buChar char="-"/>
            </a:pPr>
            <a:r>
              <a:rPr lang="en-NZ" dirty="0"/>
              <a:t>Repetitions (we start with the concept overview), we do some coding, we come back</a:t>
            </a:r>
          </a:p>
          <a:p>
            <a:pPr marL="838225" lvl="1" indent="-342900">
              <a:buFontTx/>
              <a:buChar char="-"/>
            </a:pPr>
            <a:r>
              <a:rPr lang="en-NZ" dirty="0"/>
              <a:t>Breaks</a:t>
            </a:r>
          </a:p>
          <a:p>
            <a:pPr marL="838225" lvl="1" indent="-342900">
              <a:buFontTx/>
              <a:buChar char="-"/>
            </a:pPr>
            <a:r>
              <a:rPr lang="en-NZ" dirty="0"/>
              <a:t>Breaks with Q&amp;A</a:t>
            </a:r>
          </a:p>
          <a:p>
            <a:pPr marL="838225" lvl="1" indent="-342900">
              <a:buFontTx/>
              <a:buChar char="-"/>
            </a:pPr>
            <a:r>
              <a:rPr lang="en-NZ" dirty="0"/>
              <a:t>Feedback</a:t>
            </a:r>
          </a:p>
          <a:p>
            <a:pPr marL="838225" lvl="1" indent="-342900">
              <a:buFontTx/>
              <a:buChar char="-"/>
            </a:pPr>
            <a:r>
              <a:rPr lang="en-NZ" dirty="0"/>
              <a:t>Have helpers assist you</a:t>
            </a:r>
          </a:p>
          <a:p>
            <a:pPr marL="342900" indent="-342900">
              <a:buFontTx/>
              <a:buChar char="-"/>
            </a:pPr>
            <a:r>
              <a:rPr lang="en-NZ" dirty="0">
                <a:highlight>
                  <a:srgbClr val="FFFF00"/>
                </a:highlight>
              </a:rPr>
              <a:t>We have one example of creating neat plots from Excel data</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Background</a:t>
            </a:r>
          </a:p>
        </p:txBody>
      </p:sp>
      <p:pic>
        <p:nvPicPr>
          <p:cNvPr id="4" name="Picture 3">
            <a:extLst>
              <a:ext uri="{FF2B5EF4-FFF2-40B4-BE49-F238E27FC236}">
                <a16:creationId xmlns:a16="http://schemas.microsoft.com/office/drawing/2014/main" id="{5752C081-793E-A234-EA20-4BDA17B88E1B}"/>
              </a:ext>
            </a:extLst>
          </p:cNvPr>
          <p:cNvPicPr>
            <a:picLocks noChangeAspect="1"/>
          </p:cNvPicPr>
          <p:nvPr/>
        </p:nvPicPr>
        <p:blipFill>
          <a:blip r:embed="rId2"/>
          <a:stretch>
            <a:fillRect/>
          </a:stretch>
        </p:blipFill>
        <p:spPr>
          <a:xfrm>
            <a:off x="8371839" y="128854"/>
            <a:ext cx="3524463" cy="2459159"/>
          </a:xfrm>
          <a:prstGeom prst="rect">
            <a:avLst/>
          </a:prstGeom>
        </p:spPr>
      </p:pic>
    </p:spTree>
    <p:extLst>
      <p:ext uri="{BB962C8B-B14F-4D97-AF65-F5344CB8AC3E}">
        <p14:creationId xmlns:p14="http://schemas.microsoft.com/office/powerpoint/2010/main" val="416852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a:xfrm>
            <a:off x="698400" y="532800"/>
            <a:ext cx="10782400" cy="884555"/>
          </a:xfrm>
        </p:spPr>
        <p:txBody>
          <a:bodyPr anchor="ctr">
            <a:normAutofit/>
          </a:bodyPr>
          <a:lstStyle/>
          <a:p>
            <a:r>
              <a:rPr lang="en-NZ" dirty="0"/>
              <a:t>Why not workarounds</a:t>
            </a:r>
          </a:p>
        </p:txBody>
      </p:sp>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4294967295"/>
          </p:nvPr>
        </p:nvSpPr>
        <p:spPr>
          <a:xfrm>
            <a:off x="698400" y="1607855"/>
            <a:ext cx="5295950" cy="4352544"/>
          </a:xfrm>
        </p:spPr>
        <p:txBody>
          <a:bodyPr anchor="t">
            <a:normAutofit/>
          </a:bodyPr>
          <a:lstStyle/>
          <a:p>
            <a:pPr marL="0" defTabSz="914400"/>
            <a:r>
              <a:rPr lang="en-US" sz="2000" kern="1200" dirty="0">
                <a:solidFill>
                  <a:schemeClr val="accent1"/>
                </a:solidFill>
                <a:highlight>
                  <a:srgbClr val="FFFF00"/>
                </a:highlight>
                <a:latin typeface="Verdana" panose="020B0604030504040204" pitchFamily="34" charset="0"/>
                <a:ea typeface="Verdana" panose="020B0604030504040204" pitchFamily="34" charset="0"/>
                <a:cs typeface="Verdana" panose="020B0604030504040204" pitchFamily="34" charset="0"/>
              </a:rPr>
              <a:t>Think of the woodcutter with the blunt axe</a:t>
            </a:r>
          </a:p>
          <a:p>
            <a:pPr marL="0" defTabSz="914400"/>
            <a:r>
              <a:rPr lang="en-US" sz="2000" dirty="0">
                <a:solidFill>
                  <a:schemeClr val="accent1"/>
                </a:solidFill>
                <a:highlight>
                  <a:srgbClr val="FFFF00"/>
                </a:highlight>
                <a:latin typeface="Verdana" panose="020B0604030504040204" pitchFamily="34" charset="0"/>
                <a:ea typeface="Verdana" panose="020B0604030504040204" pitchFamily="34" charset="0"/>
                <a:cs typeface="Verdana" panose="020B0604030504040204" pitchFamily="34" charset="0"/>
              </a:rPr>
              <a:t>Roughly paraphrased from </a:t>
            </a:r>
            <a:r>
              <a:rPr lang="en-NZ" sz="2000" i="0" dirty="0">
                <a:solidFill>
                  <a:srgbClr val="101820"/>
                </a:solidFill>
                <a:effectLst/>
                <a:highlight>
                  <a:srgbClr val="CFDEE5"/>
                </a:highlight>
                <a:latin typeface="Verdana" panose="020B0604030504040204" pitchFamily="34" charset="0"/>
                <a:ea typeface="Verdana" panose="020B0604030504040204" pitchFamily="34" charset="0"/>
                <a:cs typeface="Verdana" panose="020B0604030504040204" pitchFamily="34" charset="0"/>
              </a:rPr>
              <a:t>The 7 Habits of Highly Effective People</a:t>
            </a:r>
            <a:r>
              <a:rPr lang="en-US" sz="2000" i="0" dirty="0">
                <a:solidFill>
                  <a:schemeClr val="accent1"/>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 </a:t>
            </a:r>
            <a:r>
              <a:rPr lang="en-NZ" sz="2000" i="0" u="none" strike="noStrike" dirty="0">
                <a:solidFill>
                  <a:srgbClr val="C4A26E"/>
                </a:solidFill>
                <a:effectLst/>
                <a:highlight>
                  <a:srgbClr val="FFFFFF"/>
                </a:highlight>
                <a:latin typeface="Verdana" panose="020B0604030504040204" pitchFamily="34" charset="0"/>
                <a:ea typeface="Verdana" panose="020B0604030504040204" pitchFamily="34" charset="0"/>
                <a:cs typeface="Verdana" panose="020B0604030504040204" pitchFamily="34" charset="0"/>
                <a:hlinkClick r:id="rId3"/>
              </a:rPr>
              <a:t>Dr. Stephen R Covey</a:t>
            </a:r>
            <a:r>
              <a:rPr lang="en-NZ" sz="2000" i="0" dirty="0">
                <a:solidFill>
                  <a:srgbClr val="222222"/>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2000" kern="1200" dirty="0">
              <a:solidFill>
                <a:schemeClr val="accent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D15B466E-A3F1-9A9B-8EB6-DC57E3E7B58C}"/>
              </a:ext>
            </a:extLst>
          </p:cNvPr>
          <p:cNvPicPr>
            <a:picLocks noChangeAspect="1"/>
          </p:cNvPicPr>
          <p:nvPr/>
        </p:nvPicPr>
        <p:blipFill rotWithShape="1">
          <a:blip r:embed="rId4"/>
          <a:srcRect t="5557" r="1" b="12257"/>
          <a:stretch/>
        </p:blipFill>
        <p:spPr>
          <a:xfrm>
            <a:off x="6184850" y="1607855"/>
            <a:ext cx="5295950" cy="4352544"/>
          </a:xfrm>
          <a:prstGeom prst="rect">
            <a:avLst/>
          </a:prstGeom>
          <a:noFill/>
        </p:spPr>
      </p:pic>
      <p:pic>
        <p:nvPicPr>
          <p:cNvPr id="4" name="Picture 3">
            <a:extLst>
              <a:ext uri="{FF2B5EF4-FFF2-40B4-BE49-F238E27FC236}">
                <a16:creationId xmlns:a16="http://schemas.microsoft.com/office/drawing/2014/main" id="{F9065D32-DCA4-DE5B-9ACF-0F21F7B66DB3}"/>
              </a:ext>
            </a:extLst>
          </p:cNvPr>
          <p:cNvPicPr>
            <a:picLocks noChangeAspect="1"/>
          </p:cNvPicPr>
          <p:nvPr/>
        </p:nvPicPr>
        <p:blipFill>
          <a:blip r:embed="rId5"/>
          <a:stretch>
            <a:fillRect/>
          </a:stretch>
        </p:blipFill>
        <p:spPr>
          <a:xfrm>
            <a:off x="698400" y="3639820"/>
            <a:ext cx="4622800" cy="2870200"/>
          </a:xfrm>
          <a:prstGeom prst="rect">
            <a:avLst/>
          </a:prstGeom>
        </p:spPr>
      </p:pic>
    </p:spTree>
    <p:extLst>
      <p:ext uri="{BB962C8B-B14F-4D97-AF65-F5344CB8AC3E}">
        <p14:creationId xmlns:p14="http://schemas.microsoft.com/office/powerpoint/2010/main" val="181838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11D77-6ADC-F864-A503-6EDC2DC3E9B4}"/>
              </a:ext>
            </a:extLst>
          </p:cNvPr>
          <p:cNvSpPr>
            <a:spLocks noGrp="1"/>
          </p:cNvSpPr>
          <p:nvPr>
            <p:ph type="body" sz="quarter" idx="10"/>
          </p:nvPr>
        </p:nvSpPr>
        <p:spPr/>
        <p:txBody>
          <a:bodyPr>
            <a:normAutofit fontScale="55000" lnSpcReduction="20000"/>
          </a:bodyPr>
          <a:lstStyle/>
          <a:p>
            <a:pPr marL="342900" indent="-342900">
              <a:buFontTx/>
              <a:buChar char="-"/>
            </a:pPr>
            <a:r>
              <a:rPr lang="en-NZ" dirty="0"/>
              <a:t>Because it is awesome</a:t>
            </a:r>
          </a:p>
          <a:p>
            <a:pPr marL="342900" indent="-342900">
              <a:buFontTx/>
              <a:buChar char="-"/>
            </a:pPr>
            <a:r>
              <a:rPr lang="en-NZ" dirty="0">
                <a:highlight>
                  <a:srgbClr val="FFFF00"/>
                </a:highlight>
              </a:rPr>
              <a:t>MORE HERE</a:t>
            </a:r>
          </a:p>
          <a:p>
            <a:r>
              <a:rPr lang="en-NZ" dirty="0"/>
              <a:t>Python is high-level general purpose programming language that is popular for data analytics and visualization owing to an active developer base and wide range of packages that can be leveraged for research. This comprehensive hands-on session will cover the fundamental building blocks of working with Python to analyse and visualize data.</a:t>
            </a:r>
          </a:p>
        </p:txBody>
      </p:sp>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lstStyle/>
          <a:p>
            <a:r>
              <a:rPr lang="en-NZ" dirty="0"/>
              <a:t>Why Python and not other </a:t>
            </a:r>
            <a:r>
              <a:rPr lang="en-NZ" dirty="0" err="1"/>
              <a:t>langugaes</a:t>
            </a:r>
            <a:endParaRPr lang="en-NZ" dirty="0"/>
          </a:p>
        </p:txBody>
      </p:sp>
      <p:pic>
        <p:nvPicPr>
          <p:cNvPr id="4" name="Picture 3">
            <a:extLst>
              <a:ext uri="{FF2B5EF4-FFF2-40B4-BE49-F238E27FC236}">
                <a16:creationId xmlns:a16="http://schemas.microsoft.com/office/drawing/2014/main" id="{35A1DA5C-73B6-E4CF-E5EB-7DCBE960F142}"/>
              </a:ext>
            </a:extLst>
          </p:cNvPr>
          <p:cNvPicPr>
            <a:picLocks noChangeAspect="1"/>
          </p:cNvPicPr>
          <p:nvPr/>
        </p:nvPicPr>
        <p:blipFill>
          <a:blip r:embed="rId2"/>
          <a:stretch>
            <a:fillRect/>
          </a:stretch>
        </p:blipFill>
        <p:spPr>
          <a:xfrm>
            <a:off x="208280" y="3429000"/>
            <a:ext cx="5220623" cy="3429000"/>
          </a:xfrm>
          <a:prstGeom prst="rect">
            <a:avLst/>
          </a:prstGeom>
        </p:spPr>
      </p:pic>
    </p:spTree>
    <p:extLst>
      <p:ext uri="{BB962C8B-B14F-4D97-AF65-F5344CB8AC3E}">
        <p14:creationId xmlns:p14="http://schemas.microsoft.com/office/powerpoint/2010/main" val="250422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F1218-1C87-E36F-9CAD-683C7BBA0D1E}"/>
              </a:ext>
            </a:extLst>
          </p:cNvPr>
          <p:cNvSpPr>
            <a:spLocks noGrp="1"/>
          </p:cNvSpPr>
          <p:nvPr>
            <p:ph type="title"/>
          </p:nvPr>
        </p:nvSpPr>
        <p:spPr/>
        <p:txBody>
          <a:bodyPr>
            <a:normAutofit/>
          </a:bodyPr>
          <a:lstStyle/>
          <a:p>
            <a:r>
              <a:rPr lang="en-NZ" dirty="0"/>
              <a:t>How to Python®</a:t>
            </a:r>
          </a:p>
        </p:txBody>
      </p:sp>
      <p:pic>
        <p:nvPicPr>
          <p:cNvPr id="7" name="Picture 6">
            <a:extLst>
              <a:ext uri="{FF2B5EF4-FFF2-40B4-BE49-F238E27FC236}">
                <a16:creationId xmlns:a16="http://schemas.microsoft.com/office/drawing/2014/main" id="{0288F989-1A0C-4ABA-4E40-EEAFD571554A}"/>
              </a:ext>
            </a:extLst>
          </p:cNvPr>
          <p:cNvPicPr>
            <a:picLocks noChangeAspect="1"/>
          </p:cNvPicPr>
          <p:nvPr/>
        </p:nvPicPr>
        <p:blipFill>
          <a:blip r:embed="rId2"/>
          <a:stretch>
            <a:fillRect/>
          </a:stretch>
        </p:blipFill>
        <p:spPr>
          <a:xfrm>
            <a:off x="499105" y="1417355"/>
            <a:ext cx="5225115" cy="4947920"/>
          </a:xfrm>
          <a:prstGeom prst="rect">
            <a:avLst/>
          </a:prstGeom>
        </p:spPr>
      </p:pic>
    </p:spTree>
    <p:extLst>
      <p:ext uri="{BB962C8B-B14F-4D97-AF65-F5344CB8AC3E}">
        <p14:creationId xmlns:p14="http://schemas.microsoft.com/office/powerpoint/2010/main" val="1115891457"/>
      </p:ext>
    </p:extLst>
  </p:cSld>
  <p:clrMapOvr>
    <a:masterClrMapping/>
  </p:clrMapOvr>
</p:sld>
</file>

<file path=ppt/theme/theme1.xml><?xml version="1.0" encoding="utf-8"?>
<a:theme xmlns:a="http://schemas.openxmlformats.org/drawingml/2006/main" name="cer-comms">
  <a:themeElements>
    <a:clrScheme name="Resbaz">
      <a:dk1>
        <a:srgbClr val="000000"/>
      </a:dk1>
      <a:lt1>
        <a:srgbClr val="FFFFFF"/>
      </a:lt1>
      <a:dk2>
        <a:srgbClr val="595959"/>
      </a:dk2>
      <a:lt2>
        <a:srgbClr val="EEEEEE"/>
      </a:lt2>
      <a:accent1>
        <a:srgbClr val="227EB2"/>
      </a:accent1>
      <a:accent2>
        <a:srgbClr val="EA5B0C"/>
      </a:accent2>
      <a:accent3>
        <a:srgbClr val="8D9091"/>
      </a:accent3>
      <a:accent4>
        <a:srgbClr val="4A4A4C"/>
      </a:accent4>
      <a:accent5>
        <a:srgbClr val="BEC3C4"/>
      </a:accent5>
      <a:accent6>
        <a:srgbClr val="F2F2F2"/>
      </a:accent6>
      <a:hlink>
        <a:srgbClr val="0097A7"/>
      </a:hlink>
      <a:folHlink>
        <a:srgbClr val="00467F"/>
      </a:folHlink>
    </a:clrScheme>
    <a:fontScheme name="Engagem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D1F565C-3073-49B6-9C5D-C158F6E57BFA}" vid="{B7F109C2-B6EF-465B-AE3B-25DBD7FD9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e8d21e-9f0b-4f8c-af18-737431b916ac">
      <Terms xmlns="http://schemas.microsoft.com/office/infopath/2007/PartnerControls"/>
    </lcf76f155ced4ddcb4097134ff3c332f>
    <TaxCatchAll xmlns="d800a5cf-5799-495b-9b49-f15f7ad25e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3AC3CF64161429D7E4638AB47060D" ma:contentTypeVersion="18" ma:contentTypeDescription="Create a new document." ma:contentTypeScope="" ma:versionID="75666322187c57d33c01132d3c95641b">
  <xsd:schema xmlns:xsd="http://www.w3.org/2001/XMLSchema" xmlns:xs="http://www.w3.org/2001/XMLSchema" xmlns:p="http://schemas.microsoft.com/office/2006/metadata/properties" xmlns:ns2="9ae8d21e-9f0b-4f8c-af18-737431b916ac" xmlns:ns3="2b020a29-aecd-476b-8002-043cdcfcec60" xmlns:ns4="d800a5cf-5799-495b-9b49-f15f7ad25ed9" targetNamespace="http://schemas.microsoft.com/office/2006/metadata/properties" ma:root="true" ma:fieldsID="3bf830333e75b0d589ced853a979eff9" ns2:_="" ns3:_="" ns4:_="">
    <xsd:import namespace="9ae8d21e-9f0b-4f8c-af18-737431b916ac"/>
    <xsd:import namespace="2b020a29-aecd-476b-8002-043cdcfcec60"/>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8d21e-9f0b-4f8c-af18-737431b91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20a29-aecd-476b-8002-043cdcfcec6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ff0129-bcfc-4403-aedf-b1a835cee450}" ma:internalName="TaxCatchAll" ma:showField="CatchAllData" ma:web="2b020a29-aecd-476b-8002-043cdcfce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A37CD-A11B-4942-8C1D-E25F9AB33343}">
  <ds:schemaRefs>
    <ds:schemaRef ds:uri="http://schemas.microsoft.com/sharepoint/v3/contenttype/forms"/>
  </ds:schemaRefs>
</ds:datastoreItem>
</file>

<file path=customXml/itemProps2.xml><?xml version="1.0" encoding="utf-8"?>
<ds:datastoreItem xmlns:ds="http://schemas.openxmlformats.org/officeDocument/2006/customXml" ds:itemID="{A2270BCB-8B02-4E38-B779-211F7A5B9859}">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2b020a29-aecd-476b-8002-043cdcfcec60"/>
    <ds:schemaRef ds:uri="d800a5cf-5799-495b-9b49-f15f7ad25ed9"/>
    <ds:schemaRef ds:uri="http://www.w3.org/XML/1998/namespace"/>
    <ds:schemaRef ds:uri="http://purl.org/dc/terms/"/>
    <ds:schemaRef ds:uri="http://purl.org/dc/elements/1.1/"/>
    <ds:schemaRef ds:uri="http://schemas.microsoft.com/office/infopath/2007/PartnerControls"/>
    <ds:schemaRef ds:uri="9ae8d21e-9f0b-4f8c-af18-737431b916ac"/>
  </ds:schemaRefs>
</ds:datastoreItem>
</file>

<file path=customXml/itemProps3.xml><?xml version="1.0" encoding="utf-8"?>
<ds:datastoreItem xmlns:ds="http://schemas.openxmlformats.org/officeDocument/2006/customXml" ds:itemID="{0B48BEE6-7997-45F9-8D94-80BD08974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e8d21e-9f0b-4f8c-af18-737431b916ac"/>
    <ds:schemaRef ds:uri="2b020a29-aecd-476b-8002-043cdcfcec60"/>
    <ds:schemaRef ds:uri="d800a5cf-5799-495b-9b49-f15f7ad25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cer-comms</Template>
  <TotalTime>14587</TotalTime>
  <Words>887</Words>
  <Application>Microsoft Macintosh PowerPoint</Application>
  <PresentationFormat>Widescreen</PresentationFormat>
  <Paragraphs>171</Paragraphs>
  <Slides>42</Slides>
  <Notes>31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Verdana</vt:lpstr>
      <vt:lpstr>Courier New</vt:lpstr>
      <vt:lpstr>Arial</vt:lpstr>
      <vt:lpstr>Verdana Pro</vt:lpstr>
      <vt:lpstr>Verdana Pro Bold</vt:lpstr>
      <vt:lpstr>cer-comms</vt:lpstr>
      <vt:lpstr>PowerPoint Presentation</vt:lpstr>
      <vt:lpstr>ADDONS </vt:lpstr>
      <vt:lpstr>Code of Conduct</vt:lpstr>
      <vt:lpstr>Agenda</vt:lpstr>
      <vt:lpstr>Explorative Data Analysis (EDA)</vt:lpstr>
      <vt:lpstr>Background</vt:lpstr>
      <vt:lpstr>Why not workarounds</vt:lpstr>
      <vt:lpstr>Why Python and not other langugaes</vt:lpstr>
      <vt:lpstr>How to Python®</vt:lpstr>
      <vt:lpstr>Big topics</vt:lpstr>
      <vt:lpstr>Big topics</vt:lpstr>
      <vt:lpstr>Loops</vt:lpstr>
      <vt:lpstr>Conditions/Events/if-statements</vt:lpstr>
      <vt:lpstr>PowerPoint Presentation</vt:lpstr>
      <vt:lpstr>Big topics</vt:lpstr>
      <vt:lpstr>Basics</vt:lpstr>
      <vt:lpstr>PowerPoint Presentation</vt:lpstr>
      <vt:lpstr>2D Data Types</vt:lpstr>
      <vt:lpstr>2D Data Types</vt:lpstr>
      <vt:lpstr>PowerPoint Presentation</vt:lpstr>
      <vt:lpstr>Loops – Remember the kids’ game?</vt:lpstr>
      <vt:lpstr>PowerPoint Presentation</vt:lpstr>
      <vt:lpstr>Conditionals – Remember the kids’ game?</vt:lpstr>
      <vt:lpstr>PowerPoint Presentation</vt:lpstr>
      <vt:lpstr>Bigger picture Recap</vt:lpstr>
      <vt:lpstr>PowerPoint Presentation</vt:lpstr>
      <vt:lpstr>No reinventing of the wheel</vt:lpstr>
      <vt:lpstr>To Do</vt:lpstr>
      <vt:lpstr>PowerPoint Presentation</vt:lpstr>
      <vt:lpstr>Recap what we want to do</vt:lpstr>
      <vt:lpstr>What we have To Do</vt:lpstr>
      <vt:lpstr>PowerPoint Presentation</vt:lpstr>
      <vt:lpstr>Functions</vt:lpstr>
      <vt:lpstr>PowerPoint Presentation</vt:lpstr>
      <vt:lpstr>heading</vt:lpstr>
      <vt:lpstr>PowerPoint Presentation</vt:lpstr>
      <vt:lpstr>Links</vt:lpstr>
      <vt:lpstr>PowerPoint Presentation</vt:lpstr>
      <vt:lpstr>Next steps</vt:lpstr>
      <vt:lpstr>PowerPoint Presentation</vt:lpstr>
      <vt:lpstr>PowerPoint Presentation</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 Brinkmann</dc:creator>
  <cp:lastModifiedBy>Jens Brinkmann</cp:lastModifiedBy>
  <cp:revision>1</cp:revision>
  <dcterms:created xsi:type="dcterms:W3CDTF">2024-05-09T20:12:59Z</dcterms:created>
  <dcterms:modified xsi:type="dcterms:W3CDTF">2024-06-16T20:07:59Z</dcterms:modified>
  <dc:identifier>DAFvg2VUusY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0x01010045B3AC3CF64161429D7E4638AB47060D</vt:lpwstr>
  </property>
  <property fmtid="{D5CDD505-2E9C-101B-9397-08002B2CF9AE}" pid="3" name="MediaServiceImageTags">
    <vt:lpwstr/>
  </property>
</Properties>
</file>