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7B_A038024F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82_DC666D76.xml" ContentType="application/vnd.ms-powerpoint.comments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  <p:sldMasterId id="2147483653" r:id="rId6"/>
    <p:sldMasterId id="2147483658" r:id="rId7"/>
    <p:sldMasterId id="2147483664" r:id="rId8"/>
    <p:sldMasterId id="2147483671" r:id="rId9"/>
    <p:sldMasterId id="2147483674" r:id="rId10"/>
  </p:sldMasterIdLst>
  <p:notesMasterIdLst>
    <p:notesMasterId r:id="rId53"/>
  </p:notesMasterIdLst>
  <p:handoutMasterIdLst>
    <p:handoutMasterId r:id="rId54"/>
  </p:handoutMasterIdLst>
  <p:sldIdLst>
    <p:sldId id="359" r:id="rId11"/>
    <p:sldId id="361" r:id="rId12"/>
    <p:sldId id="389" r:id="rId13"/>
    <p:sldId id="385" r:id="rId14"/>
    <p:sldId id="379" r:id="rId15"/>
    <p:sldId id="432" r:id="rId16"/>
    <p:sldId id="399" r:id="rId17"/>
    <p:sldId id="400" r:id="rId18"/>
    <p:sldId id="413" r:id="rId19"/>
    <p:sldId id="414" r:id="rId20"/>
    <p:sldId id="434" r:id="rId21"/>
    <p:sldId id="405" r:id="rId22"/>
    <p:sldId id="372" r:id="rId23"/>
    <p:sldId id="406" r:id="rId24"/>
    <p:sldId id="415" r:id="rId25"/>
    <p:sldId id="416" r:id="rId26"/>
    <p:sldId id="407" r:id="rId27"/>
    <p:sldId id="417" r:id="rId28"/>
    <p:sldId id="408" r:id="rId29"/>
    <p:sldId id="418" r:id="rId30"/>
    <p:sldId id="411" r:id="rId31"/>
    <p:sldId id="421" r:id="rId32"/>
    <p:sldId id="424" r:id="rId33"/>
    <p:sldId id="425" r:id="rId34"/>
    <p:sldId id="426" r:id="rId35"/>
    <p:sldId id="427" r:id="rId36"/>
    <p:sldId id="428" r:id="rId37"/>
    <p:sldId id="429" r:id="rId38"/>
    <p:sldId id="410" r:id="rId39"/>
    <p:sldId id="409" r:id="rId40"/>
    <p:sldId id="412" r:id="rId41"/>
    <p:sldId id="433" r:id="rId42"/>
    <p:sldId id="397" r:id="rId43"/>
    <p:sldId id="367" r:id="rId44"/>
    <p:sldId id="431" r:id="rId45"/>
    <p:sldId id="402" r:id="rId46"/>
    <p:sldId id="401" r:id="rId47"/>
    <p:sldId id="386" r:id="rId48"/>
    <p:sldId id="436" r:id="rId49"/>
    <p:sldId id="423" r:id="rId50"/>
    <p:sldId id="435" r:id="rId51"/>
    <p:sldId id="430" r:id="rId52"/>
  </p:sldIdLst>
  <p:sldSz cx="12192000" cy="6858000"/>
  <p:notesSz cx="6858000" cy="9144000"/>
  <p:embeddedFontLst>
    <p:embeddedFont>
      <p:font typeface="Inter" panose="020B0604020202020204" charset="0"/>
      <p:regular r:id="rId55"/>
      <p:bold r:id="rId56"/>
      <p: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EB56355-950A-6D48-A95E-965D6EF93B0C}">
          <p14:sldIdLst>
            <p14:sldId id="359"/>
          </p14:sldIdLst>
        </p14:section>
        <p14:section name="Layout 1" id="{C9F6E95A-F852-D045-9EBF-FA55D3CE6F8F}">
          <p14:sldIdLst>
            <p14:sldId id="361"/>
            <p14:sldId id="389"/>
            <p14:sldId id="385"/>
            <p14:sldId id="379"/>
            <p14:sldId id="432"/>
            <p14:sldId id="399"/>
            <p14:sldId id="400"/>
            <p14:sldId id="413"/>
            <p14:sldId id="414"/>
            <p14:sldId id="434"/>
            <p14:sldId id="405"/>
            <p14:sldId id="372"/>
            <p14:sldId id="406"/>
            <p14:sldId id="415"/>
            <p14:sldId id="416"/>
            <p14:sldId id="407"/>
            <p14:sldId id="417"/>
            <p14:sldId id="408"/>
            <p14:sldId id="418"/>
            <p14:sldId id="411"/>
            <p14:sldId id="421"/>
            <p14:sldId id="424"/>
            <p14:sldId id="425"/>
            <p14:sldId id="426"/>
            <p14:sldId id="427"/>
            <p14:sldId id="428"/>
            <p14:sldId id="429"/>
            <p14:sldId id="410"/>
            <p14:sldId id="409"/>
            <p14:sldId id="412"/>
            <p14:sldId id="433"/>
            <p14:sldId id="397"/>
            <p14:sldId id="367"/>
            <p14:sldId id="431"/>
            <p14:sldId id="402"/>
            <p14:sldId id="401"/>
            <p14:sldId id="386"/>
            <p14:sldId id="436"/>
            <p14:sldId id="423"/>
            <p14:sldId id="435"/>
            <p14:sldId id="430"/>
          </p14:sldIdLst>
        </p14:section>
        <p14:section name="Layout 2" id="{E4862B72-9E2C-1B4C-89FA-BED5B8F470C0}">
          <p14:sldIdLst/>
        </p14:section>
        <p14:section name="Layout 3" id="{B5E796A4-9FBF-794B-9AE3-2491F60997A2}">
          <p14:sldIdLst/>
        </p14:section>
        <p14:section name="Full Page" id="{3266C5FA-AAB5-1D42-B7EB-5A8F01D8EB0C}">
          <p14:sldIdLst/>
        </p14:section>
        <p14:section name="Section Headings" id="{12080576-274D-9D42-824A-F2837BF065FB}">
          <p14:sldIdLst/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E9E022-77BA-4033-3C50-7D6236FA8CD3}" name="Faith Welch" initials="FW" userId="S::fsmi334@uoa.auckland.ac.nz::e085a7ef-4561-49eb-824a-be6faf5f4e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AEF"/>
    <a:srgbClr val="0C0C48"/>
    <a:srgbClr val="1F2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1E32DD-BAE3-C750-6B32-9E83F2F6144C}" v="1" dt="2026-06-30T23:49:49.652"/>
    <p1510:client id="{DB854DB7-CAF4-4B8D-BC4C-478981D642DB}" v="1" dt="2026-07-01T00:12:52.821"/>
    <p1510:client id="{EC8BF65E-55E1-4802-82E9-7224F2D9E575}" v="6" dt="2026-07-01T01:33:33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64" autoAdjust="0"/>
  </p:normalViewPr>
  <p:slideViewPr>
    <p:cSldViewPr snapToGrid="0">
      <p:cViewPr varScale="1">
        <p:scale>
          <a:sx n="55" d="100"/>
          <a:sy n="55" d="100"/>
        </p:scale>
        <p:origin x="10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font" Target="fonts/font1.fntdata"/><Relationship Id="rId63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2.fntdata"/><Relationship Id="rId64" Type="http://schemas.microsoft.com/office/2018/10/relationships/authors" Target="author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handoutMaster" Target="handoutMasters/handoutMaster1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heme" Target="theme/theme1.xml"/><Relationship Id="rId9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ouatt" userId="c6eed13f-c6b8-4b87-8f7d-2f48e65a27f1" providerId="ADAL" clId="{DB1B5DF3-10E0-4F23-9E99-F82CB533DC0D}"/>
    <pc:docChg chg="addSld modSld modSection">
      <pc:chgData name="Julia Mouatt" userId="c6eed13f-c6b8-4b87-8f7d-2f48e65a27f1" providerId="ADAL" clId="{DB1B5DF3-10E0-4F23-9E99-F82CB533DC0D}" dt="2026-07-01T21:47:58.193" v="28" actId="2890"/>
      <pc:docMkLst>
        <pc:docMk/>
      </pc:docMkLst>
      <pc:sldChg chg="modSp mod">
        <pc:chgData name="Julia Mouatt" userId="c6eed13f-c6b8-4b87-8f7d-2f48e65a27f1" providerId="ADAL" clId="{DB1B5DF3-10E0-4F23-9E99-F82CB533DC0D}" dt="2026-06-23T02:59:13.843" v="1" actId="20577"/>
        <pc:sldMkLst>
          <pc:docMk/>
          <pc:sldMk cId="68503132" sldId="359"/>
        </pc:sldMkLst>
        <pc:spChg chg="mod">
          <ac:chgData name="Julia Mouatt" userId="c6eed13f-c6b8-4b87-8f7d-2f48e65a27f1" providerId="ADAL" clId="{DB1B5DF3-10E0-4F23-9E99-F82CB533DC0D}" dt="2026-06-23T02:59:13.843" v="1" actId="20577"/>
          <ac:spMkLst>
            <pc:docMk/>
            <pc:sldMk cId="68503132" sldId="359"/>
            <ac:spMk id="3" creationId="{E100109E-57DC-4CA4-572E-77F7DD65A610}"/>
          </ac:spMkLst>
        </pc:spChg>
      </pc:sldChg>
      <pc:sldChg chg="modSp mod">
        <pc:chgData name="Julia Mouatt" userId="c6eed13f-c6b8-4b87-8f7d-2f48e65a27f1" providerId="ADAL" clId="{DB1B5DF3-10E0-4F23-9E99-F82CB533DC0D}" dt="2026-07-01T01:28:25.001" v="25" actId="20577"/>
        <pc:sldMkLst>
          <pc:docMk/>
          <pc:sldMk cId="4054664937" sldId="361"/>
        </pc:sldMkLst>
        <pc:spChg chg="mod">
          <ac:chgData name="Julia Mouatt" userId="c6eed13f-c6b8-4b87-8f7d-2f48e65a27f1" providerId="ADAL" clId="{DB1B5DF3-10E0-4F23-9E99-F82CB533DC0D}" dt="2026-07-01T01:28:14.838" v="23" actId="14100"/>
          <ac:spMkLst>
            <pc:docMk/>
            <pc:sldMk cId="4054664937" sldId="361"/>
            <ac:spMk id="2" creationId="{BA1958EE-CD94-7117-F1CE-19841F0993B0}"/>
          </ac:spMkLst>
        </pc:spChg>
        <pc:spChg chg="mod">
          <ac:chgData name="Julia Mouatt" userId="c6eed13f-c6b8-4b87-8f7d-2f48e65a27f1" providerId="ADAL" clId="{DB1B5DF3-10E0-4F23-9E99-F82CB533DC0D}" dt="2026-07-01T01:28:25.001" v="25" actId="20577"/>
          <ac:spMkLst>
            <pc:docMk/>
            <pc:sldMk cId="4054664937" sldId="361"/>
            <ac:spMk id="4" creationId="{327C49FB-5509-3241-5514-CB9DEB465C57}"/>
          </ac:spMkLst>
        </pc:spChg>
      </pc:sldChg>
      <pc:sldChg chg="modSp mod modNotesTx">
        <pc:chgData name="Julia Mouatt" userId="c6eed13f-c6b8-4b87-8f7d-2f48e65a27f1" providerId="ADAL" clId="{DB1B5DF3-10E0-4F23-9E99-F82CB533DC0D}" dt="2026-07-01T01:33:33.326" v="27" actId="20577"/>
        <pc:sldMkLst>
          <pc:docMk/>
          <pc:sldMk cId="3396900905" sldId="413"/>
        </pc:sldMkLst>
        <pc:spChg chg="mod">
          <ac:chgData name="Julia Mouatt" userId="c6eed13f-c6b8-4b87-8f7d-2f48e65a27f1" providerId="ADAL" clId="{DB1B5DF3-10E0-4F23-9E99-F82CB533DC0D}" dt="2026-06-23T03:09:33.584" v="2" actId="20577"/>
          <ac:spMkLst>
            <pc:docMk/>
            <pc:sldMk cId="3396900905" sldId="413"/>
            <ac:spMk id="4" creationId="{D04D1A02-8ADF-5EAF-5F6D-FFEEA71C0E91}"/>
          </ac:spMkLst>
        </pc:spChg>
      </pc:sldChg>
      <pc:sldChg chg="addSp modSp mod">
        <pc:chgData name="Julia Mouatt" userId="c6eed13f-c6b8-4b87-8f7d-2f48e65a27f1" providerId="ADAL" clId="{DB1B5DF3-10E0-4F23-9E99-F82CB533DC0D}" dt="2026-06-23T03:14:48.435" v="16" actId="1076"/>
        <pc:sldMkLst>
          <pc:docMk/>
          <pc:sldMk cId="2578864685" sldId="423"/>
        </pc:sldMkLst>
        <pc:picChg chg="add mod">
          <ac:chgData name="Julia Mouatt" userId="c6eed13f-c6b8-4b87-8f7d-2f48e65a27f1" providerId="ADAL" clId="{DB1B5DF3-10E0-4F23-9E99-F82CB533DC0D}" dt="2026-06-23T03:14:48.435" v="16" actId="1076"/>
          <ac:picMkLst>
            <pc:docMk/>
            <pc:sldMk cId="2578864685" sldId="423"/>
            <ac:picMk id="7" creationId="{3E2FB50D-7FCF-BCBD-3731-8AFB660A9EB3}"/>
          </ac:picMkLst>
        </pc:picChg>
        <pc:picChg chg="add mod">
          <ac:chgData name="Julia Mouatt" userId="c6eed13f-c6b8-4b87-8f7d-2f48e65a27f1" providerId="ADAL" clId="{DB1B5DF3-10E0-4F23-9E99-F82CB533DC0D}" dt="2026-06-23T03:14:46.670" v="15" actId="1076"/>
          <ac:picMkLst>
            <pc:docMk/>
            <pc:sldMk cId="2578864685" sldId="423"/>
            <ac:picMk id="9" creationId="{81CCADAC-4351-15BC-86CE-A02B22BF418A}"/>
          </ac:picMkLst>
        </pc:picChg>
      </pc:sldChg>
      <pc:sldChg chg="addSp modSp mod">
        <pc:chgData name="Julia Mouatt" userId="c6eed13f-c6b8-4b87-8f7d-2f48e65a27f1" providerId="ADAL" clId="{DB1B5DF3-10E0-4F23-9E99-F82CB533DC0D}" dt="2026-06-23T03:16:07.908" v="22" actId="1076"/>
        <pc:sldMkLst>
          <pc:docMk/>
          <pc:sldMk cId="406437829" sldId="435"/>
        </pc:sldMkLst>
        <pc:spChg chg="mod">
          <ac:chgData name="Julia Mouatt" userId="c6eed13f-c6b8-4b87-8f7d-2f48e65a27f1" providerId="ADAL" clId="{DB1B5DF3-10E0-4F23-9E99-F82CB533DC0D}" dt="2026-06-23T03:15:57.056" v="19" actId="1076"/>
          <ac:spMkLst>
            <pc:docMk/>
            <pc:sldMk cId="406437829" sldId="435"/>
            <ac:spMk id="3" creationId="{1F71CB79-6C26-5FAE-9AF3-723493023D92}"/>
          </ac:spMkLst>
        </pc:spChg>
        <pc:picChg chg="add mod">
          <ac:chgData name="Julia Mouatt" userId="c6eed13f-c6b8-4b87-8f7d-2f48e65a27f1" providerId="ADAL" clId="{DB1B5DF3-10E0-4F23-9E99-F82CB533DC0D}" dt="2026-06-23T03:16:07.908" v="22" actId="1076"/>
          <ac:picMkLst>
            <pc:docMk/>
            <pc:sldMk cId="406437829" sldId="435"/>
            <ac:picMk id="7" creationId="{B8CB60E2-181B-E868-C210-85DFB3A989EC}"/>
          </ac:picMkLst>
        </pc:picChg>
      </pc:sldChg>
      <pc:sldChg chg="add">
        <pc:chgData name="Julia Mouatt" userId="c6eed13f-c6b8-4b87-8f7d-2f48e65a27f1" providerId="ADAL" clId="{DB1B5DF3-10E0-4F23-9E99-F82CB533DC0D}" dt="2026-07-01T21:47:58.193" v="28" actId="2890"/>
        <pc:sldMkLst>
          <pc:docMk/>
          <pc:sldMk cId="2394407095" sldId="436"/>
        </pc:sldMkLst>
      </pc:sldChg>
    </pc:docChg>
  </pc:docChgLst>
  <pc:docChgLst>
    <pc:chgData name="Maria Dams" userId="S::mmit856@uoa.auckland.ac.nz::9c8eaed2-77ea-45b6-bbeb-787a8cfb23f7" providerId="AD" clId="Web-{B01E32DD-BAE3-C750-6B32-9E83F2F6144C}"/>
    <pc:docChg chg="modSld">
      <pc:chgData name="Maria Dams" userId="S::mmit856@uoa.auckland.ac.nz::9c8eaed2-77ea-45b6-bbeb-787a8cfb23f7" providerId="AD" clId="Web-{B01E32DD-BAE3-C750-6B32-9E83F2F6144C}" dt="2026-06-30T23:49:49.652" v="0" actId="1076"/>
      <pc:docMkLst>
        <pc:docMk/>
      </pc:docMkLst>
      <pc:sldChg chg="modSp">
        <pc:chgData name="Maria Dams" userId="S::mmit856@uoa.auckland.ac.nz::9c8eaed2-77ea-45b6-bbeb-787a8cfb23f7" providerId="AD" clId="Web-{B01E32DD-BAE3-C750-6B32-9E83F2F6144C}" dt="2026-06-30T23:49:49.652" v="0" actId="1076"/>
        <pc:sldMkLst>
          <pc:docMk/>
          <pc:sldMk cId="3142152626" sldId="372"/>
        </pc:sldMkLst>
        <pc:picChg chg="mod">
          <ac:chgData name="Maria Dams" userId="S::mmit856@uoa.auckland.ac.nz::9c8eaed2-77ea-45b6-bbeb-787a8cfb23f7" providerId="AD" clId="Web-{B01E32DD-BAE3-C750-6B32-9E83F2F6144C}" dt="2026-06-30T23:49:49.652" v="0" actId="1076"/>
          <ac:picMkLst>
            <pc:docMk/>
            <pc:sldMk cId="3142152626" sldId="372"/>
            <ac:picMk id="5" creationId="{DB2C99A5-EAA1-0CF1-9005-4F9F44EE9D46}"/>
          </ac:picMkLst>
        </pc:picChg>
      </pc:sldChg>
    </pc:docChg>
  </pc:docChgLst>
  <pc:docChgLst>
    <pc:chgData name="Julia Mouatt" userId="S::jmou365@uoa.auckland.ac.nz::c6eed13f-c6b8-4b87-8f7d-2f48e65a27f1" providerId="AD" clId="Web-{63F894BC-FF3A-4CA8-8A7E-BBBAFBFDC31A}"/>
    <pc:docChg chg="addSld modSld modSection">
      <pc:chgData name="Julia Mouatt" userId="S::jmou365@uoa.auckland.ac.nz::c6eed13f-c6b8-4b87-8f7d-2f48e65a27f1" providerId="AD" clId="Web-{63F894BC-FF3A-4CA8-8A7E-BBBAFBFDC31A}" dt="2026-06-17T01:50:01.119" v="69" actId="20577"/>
      <pc:docMkLst>
        <pc:docMk/>
      </pc:docMkLst>
      <pc:sldChg chg="modSp add replId">
        <pc:chgData name="Julia Mouatt" userId="S::jmou365@uoa.auckland.ac.nz::c6eed13f-c6b8-4b87-8f7d-2f48e65a27f1" providerId="AD" clId="Web-{63F894BC-FF3A-4CA8-8A7E-BBBAFBFDC31A}" dt="2026-06-17T01:50:01.119" v="69" actId="20577"/>
        <pc:sldMkLst>
          <pc:docMk/>
          <pc:sldMk cId="406437829" sldId="435"/>
        </pc:sldMkLst>
        <pc:spChg chg="mod">
          <ac:chgData name="Julia Mouatt" userId="S::jmou365@uoa.auckland.ac.nz::c6eed13f-c6b8-4b87-8f7d-2f48e65a27f1" providerId="AD" clId="Web-{63F894BC-FF3A-4CA8-8A7E-BBBAFBFDC31A}" dt="2026-06-17T01:50:01.119" v="69" actId="20577"/>
          <ac:spMkLst>
            <pc:docMk/>
            <pc:sldMk cId="406437829" sldId="435"/>
            <ac:spMk id="2" creationId="{DA9B3A92-A5DA-99EC-1C21-97E67AAFB4F1}"/>
          </ac:spMkLst>
        </pc:spChg>
      </pc:sldChg>
    </pc:docChg>
  </pc:docChgLst>
  <pc:docChgLst>
    <pc:chgData name="Julia Mouatt" userId="S::jmou365@uoa.auckland.ac.nz::c6eed13f-c6b8-4b87-8f7d-2f48e65a27f1" providerId="AD" clId="Web-{DB854DB7-CAF4-4B8D-BC4C-478981D642DB}"/>
    <pc:docChg chg="sldOrd">
      <pc:chgData name="Julia Mouatt" userId="S::jmou365@uoa.auckland.ac.nz::c6eed13f-c6b8-4b87-8f7d-2f48e65a27f1" providerId="AD" clId="Web-{DB854DB7-CAF4-4B8D-BC4C-478981D642DB}" dt="2026-07-01T00:12:52.821" v="0"/>
      <pc:docMkLst>
        <pc:docMk/>
      </pc:docMkLst>
      <pc:sldChg chg="ord">
        <pc:chgData name="Julia Mouatt" userId="S::jmou365@uoa.auckland.ac.nz::c6eed13f-c6b8-4b87-8f7d-2f48e65a27f1" providerId="AD" clId="Web-{DB854DB7-CAF4-4B8D-BC4C-478981D642DB}" dt="2026-07-01T00:12:52.821" v="0"/>
        <pc:sldMkLst>
          <pc:docMk/>
          <pc:sldMk cId="4119495777" sldId="434"/>
        </pc:sldMkLst>
      </pc:sldChg>
    </pc:docChg>
  </pc:docChgLst>
  <pc:docChgLst>
    <pc:chgData name="Julia Mouatt" userId="S::jmou365@uoa.auckland.ac.nz::c6eed13f-c6b8-4b87-8f7d-2f48e65a27f1" providerId="AD" clId="Web-{235AC755-E5E8-42B4-A366-2546ED8F72D5}"/>
    <pc:docChg chg="modSld">
      <pc:chgData name="Julia Mouatt" userId="S::jmou365@uoa.auckland.ac.nz::c6eed13f-c6b8-4b87-8f7d-2f48e65a27f1" providerId="AD" clId="Web-{235AC755-E5E8-42B4-A366-2546ED8F72D5}" dt="2026-06-17T01:40:03.748" v="61" actId="20577"/>
      <pc:docMkLst>
        <pc:docMk/>
      </pc:docMkLst>
      <pc:sldChg chg="modSp">
        <pc:chgData name="Julia Mouatt" userId="S::jmou365@uoa.auckland.ac.nz::c6eed13f-c6b8-4b87-8f7d-2f48e65a27f1" providerId="AD" clId="Web-{235AC755-E5E8-42B4-A366-2546ED8F72D5}" dt="2026-06-17T01:33:21.255" v="40" actId="20577"/>
        <pc:sldMkLst>
          <pc:docMk/>
          <pc:sldMk cId="68503132" sldId="359"/>
        </pc:sldMkLst>
        <pc:spChg chg="mod">
          <ac:chgData name="Julia Mouatt" userId="S::jmou365@uoa.auckland.ac.nz::c6eed13f-c6b8-4b87-8f7d-2f48e65a27f1" providerId="AD" clId="Web-{235AC755-E5E8-42B4-A366-2546ED8F72D5}" dt="2026-06-17T01:31:14.408" v="1" actId="20577"/>
          <ac:spMkLst>
            <pc:docMk/>
            <pc:sldMk cId="68503132" sldId="359"/>
            <ac:spMk id="4" creationId="{F908AC7E-E855-FC0B-F777-44CA66034CE3}"/>
          </ac:spMkLst>
        </pc:spChg>
        <pc:spChg chg="mod">
          <ac:chgData name="Julia Mouatt" userId="S::jmou365@uoa.auckland.ac.nz::c6eed13f-c6b8-4b87-8f7d-2f48e65a27f1" providerId="AD" clId="Web-{235AC755-E5E8-42B4-A366-2546ED8F72D5}" dt="2026-06-17T01:33:21.255" v="40" actId="20577"/>
          <ac:spMkLst>
            <pc:docMk/>
            <pc:sldMk cId="68503132" sldId="359"/>
            <ac:spMk id="5" creationId="{5F9744C5-6D66-3698-D547-9D2DA194FE8B}"/>
          </ac:spMkLst>
        </pc:spChg>
      </pc:sldChg>
      <pc:sldChg chg="modSp">
        <pc:chgData name="Julia Mouatt" userId="S::jmou365@uoa.auckland.ac.nz::c6eed13f-c6b8-4b87-8f7d-2f48e65a27f1" providerId="AD" clId="Web-{235AC755-E5E8-42B4-A366-2546ED8F72D5}" dt="2026-06-17T01:40:03.748" v="61" actId="20577"/>
        <pc:sldMkLst>
          <pc:docMk/>
          <pc:sldMk cId="4059367765" sldId="430"/>
        </pc:sldMkLst>
        <pc:spChg chg="mod">
          <ac:chgData name="Julia Mouatt" userId="S::jmou365@uoa.auckland.ac.nz::c6eed13f-c6b8-4b87-8f7d-2f48e65a27f1" providerId="AD" clId="Web-{235AC755-E5E8-42B4-A366-2546ED8F72D5}" dt="2026-06-17T01:40:03.748" v="61" actId="20577"/>
          <ac:spMkLst>
            <pc:docMk/>
            <pc:sldMk cId="4059367765" sldId="430"/>
            <ac:spMk id="4" creationId="{7F64A0B5-661E-D677-F62A-7468970EEFCF}"/>
          </ac:spMkLst>
        </pc:spChg>
      </pc:sldChg>
    </pc:docChg>
  </pc:docChgLst>
</pc:chgInfo>
</file>

<file path=ppt/comments/modernComment_17B_A03802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036EDC-2E78-4327-A8D8-66B819959E1A}" authorId="{27E9E022-77BA-4033-3C50-7D6236FA8CD3}" status="resolved" created="2025-06-19T10:00:48.924" complete="100000">
    <pc:sldMkLst xmlns:pc="http://schemas.microsoft.com/office/powerpoint/2013/main/command">
      <pc:docMk/>
      <pc:sldMk cId="2688025167" sldId="379"/>
    </pc:sldMkLst>
    <p188:txBody>
      <a:bodyPr/>
      <a:lstStyle/>
      <a:p>
        <a:r>
          <a:rPr lang="en-US"/>
          <a:t>Process instead of gateway?</a:t>
        </a:r>
      </a:p>
    </p188:txBody>
  </p188:cm>
</p188:cmLst>
</file>

<file path=ppt/comments/modernComment_182_DC666D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A6A023-8D59-4438-88DA-6DC26D699D12}" authorId="{27E9E022-77BA-4033-3C50-7D6236FA8CD3}" status="resolved" created="2025-06-19T10:11:59.636" complete="100000">
    <pc:sldMkLst xmlns:pc="http://schemas.microsoft.com/office/powerpoint/2013/main/command">
      <pc:docMk/>
      <pc:sldMk cId="3697700214" sldId="386"/>
    </pc:sldMkLst>
    <p188:txBody>
      <a:bodyPr/>
      <a:lstStyle/>
      <a:p>
        <a:r>
          <a:rPr lang="en-US"/>
          <a:t>This isn't a tip or recommendation, but a benefit. I wonder about framing it differently to fit the title of the slide?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DA1963-D6C4-65ED-BB08-157A3A032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92F29-C589-276D-F3E3-1895CC668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06CA1-AB50-8040-918C-207145D22E69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65C7E-B957-D45E-E690-10AEF00BB0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20A34-B167-AC71-2DAD-81BC0EF728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B68F-9C6D-D846-AF84-1F62FF321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57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740E-979B-DD49-A185-BD42EC9FF855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3A524-75AD-834E-8472-0F221BB36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8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Talk about how I helped re-fresh the content of these courses that were developed together with editors from reputable journals and ‘top peer reviewers’.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9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A771-AD67-1293-E433-FB9E12820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848DC-3713-90AA-7205-56F37D7BC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9F13D-1FDF-9B09-B28E-EF8339BE8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7069F-48A5-D059-EE86-EFE5E9800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2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1414-0BD7-675D-1314-6386A1E86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4E764-EBC7-75ED-4147-81DEFBA6A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88695-ED97-2DFD-B572-59F20CC51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E324B-4F50-048C-B631-A81F418BA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78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51853-E14E-7344-0585-A0DFDD62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48448-BCF5-60F4-AE86-BAC94489E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D5F18-A88C-DCAF-CDE7-F3B72AE2A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384EA-8344-D9FC-E278-9F1DD9C14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047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8896-02FC-D8E8-373C-333A095F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C27AE-5F23-6426-34E6-9F9B7B48D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06B86-BAAC-7996-0247-E2CD62BEE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2C073-54B6-B347-AA2A-A4E8336DE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624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As an author you do not HAVE to make all the changes the reviewers suggest!! If you can argue/discuss good reasons for why and the editor accepts your arguments.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617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3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/>
              <a:t>Could also be a section with confidential comments to the editor</a:t>
            </a: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680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562F1-1662-33E3-7ABB-31ACC450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89E7C8-59B4-3430-A429-31EE78190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89587-DA3C-C73B-5A4B-01949DDBF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D6AA-8A25-DAB0-DCB6-4F0AC96BC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72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E7053-5858-7340-1B6B-E211FF6DF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0847C-82F4-C8AD-48CA-561A73087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0C99D-244E-8118-6916-6AEACEC82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Q: What is your current experience with peer review as an author?</a:t>
            </a:r>
            <a:br>
              <a:rPr lang="en-NZ"/>
            </a:br>
            <a:br>
              <a:rPr lang="en-NZ"/>
            </a:br>
            <a:r>
              <a:rPr lang="en-NZ"/>
              <a:t>A: Positive, comments are usually constructive and helpful and improved my manuscript</a:t>
            </a:r>
            <a:br>
              <a:rPr lang="en-NZ"/>
            </a:br>
            <a:r>
              <a:rPr lang="en-NZ"/>
              <a:t>B: Mixed, sometimes they were helpful, sometimes not helpful at all</a:t>
            </a:r>
          </a:p>
          <a:p>
            <a:r>
              <a:rPr lang="en-NZ"/>
              <a:t>C: Somewhat negative, I have not received constructive and helpful peer reviews yet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C7564-029D-0CEC-9E53-669981151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319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5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Mention fake news and predatory publishers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221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Share my first experience of peer review – bit nervous but when I saw that the other peer reviewers had picked up on similar things I felt more confident and I also picked up on some things the others hadn’t!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16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E593-E2D1-47CD-AD9A-68B2F097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B74BB-CF07-3250-F996-A14561D2C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A291E-8391-3690-FAD4-E9A24990C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Share my first experience of peer review – bit nervous but when I saw that the other peer reviewers had picked up on similar things I felt more confident and I also picked up on some things the others hadn’t!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62C54-7C41-DD20-F6D1-1AFF2DE61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9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040A-BD7C-CBB3-F12E-B539D3FF2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95441-CD98-1B76-E464-C2D9D0400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F7E5D-878D-796E-A6A3-CC117FCE9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Q: Have you peer reviewed for a journal?</a:t>
            </a:r>
            <a:br>
              <a:rPr lang="en-NZ"/>
            </a:br>
            <a:br>
              <a:rPr lang="en-NZ"/>
            </a:br>
            <a:r>
              <a:rPr lang="en-NZ"/>
              <a:t>A: No, I have not received an invitation yet</a:t>
            </a:r>
            <a:br>
              <a:rPr lang="en-NZ"/>
            </a:br>
            <a:r>
              <a:rPr lang="en-NZ"/>
              <a:t>B: No, I have declined the invitation(s) I’ve received</a:t>
            </a:r>
          </a:p>
          <a:p>
            <a:r>
              <a:rPr lang="en-NZ"/>
              <a:t>C: Yes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E57AC-3F75-BD74-1AD7-296DB06AB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9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With the form – is there anything in particular you’ll be asked to comment on </a:t>
            </a:r>
            <a:r>
              <a:rPr lang="en-NZ" dirty="0" err="1"/>
              <a:t>e.g</a:t>
            </a:r>
            <a:r>
              <a:rPr lang="en-NZ" dirty="0"/>
              <a:t> the novelty of the research?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37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7105E-B07D-4648-A068-A711B970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F3CDD-FF5F-753B-0958-341F147AA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57804-FF0A-C54F-C554-EC9FB918D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E6E32-FAD6-BDF5-BFEC-F1E2BC39F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561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5E01F-0553-1B79-8358-DA4315BB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88439-081F-9252-9BC7-5F1A31454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0340C-B398-EBE5-75BC-070249EFE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B2AD3-FCB2-0ABF-7574-86821507F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4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836D1-FA5B-351C-30AA-8D5DA5C7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96255-2EB4-3C2A-F9D4-032DFC61F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3C599B-EC17-7119-32D6-0D84E1E6D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Subject selection – representation of a larger population. Is there any sampling bias? This could be mentioned as a limitation in the discussion and taken into consideration when looking at the results and conclusions. </a:t>
            </a:r>
            <a:r>
              <a:rPr lang="en-NZ" err="1"/>
              <a:t>E.g</a:t>
            </a:r>
            <a:r>
              <a:rPr lang="en-NZ"/>
              <a:t> Opportunity sampling – most convenient subjects sampled, volunteer sampling – may share personality traits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ABA0-D476-F756-F41B-EE45415CC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26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A6717-E606-14B2-16CE-C7E17A1D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3E9BE3-5598-9968-12A5-A9FB9C825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F4263-C4A2-4816-7D96-DCBF72F7D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/>
              <a:t>Should be no discussion in this section!! Graphs and tables should be clear and useful/helpful to the reader. </a:t>
            </a:r>
          </a:p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2E0F4-0FC1-0D2C-4CA1-6AF980979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56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3CA50-69EA-4189-E85A-A8E79FCB3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540FA-A491-CAB8-7692-9ABAB9965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0E7A2-D510-93F5-C652-16ACAB93D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4443D-CE39-53DB-5BE8-5557B8AF5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3A524-75AD-834E-8472-0F221BB361E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2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DC34B7B-652D-7402-1034-B84FABF6D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the title of your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97BFC61-B497-4561-25FD-E7134BCFF6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your subheading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59AC8B7-376B-A542-1788-87DD171D0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2288741-9385-A1B3-21DB-6A2D7E5DE5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0268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56C5EF-31BB-2ECB-45A0-90DB39E5E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175B3E9-689B-508B-3041-7A48607ED7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418" y="327600"/>
            <a:ext cx="5787882" cy="5889600"/>
          </a:xfrm>
          <a:custGeom>
            <a:avLst/>
            <a:gdLst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0 w 5778500"/>
              <a:gd name="connsiteY7" fmla="*/ 1067578 h 5865813"/>
              <a:gd name="connsiteX8" fmla="*/ 1067578 w 5778500"/>
              <a:gd name="connsiteY8" fmla="*/ 0 h 5865813"/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067578 w 5778500"/>
              <a:gd name="connsiteY7" fmla="*/ 0 h 5865813"/>
              <a:gd name="connsiteX0" fmla="*/ 16018 w 5778500"/>
              <a:gd name="connsiteY0" fmla="*/ 6532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6018 w 5778500"/>
              <a:gd name="connsiteY7" fmla="*/ 6532 h 5865813"/>
              <a:gd name="connsiteX0" fmla="*/ 802 w 5791859"/>
              <a:gd name="connsiteY0" fmla="*/ 9694 h 5865813"/>
              <a:gd name="connsiteX1" fmla="*/ 5791859 w 5791859"/>
              <a:gd name="connsiteY1" fmla="*/ 0 h 5865813"/>
              <a:gd name="connsiteX2" fmla="*/ 5791859 w 5791859"/>
              <a:gd name="connsiteY2" fmla="*/ 0 h 5865813"/>
              <a:gd name="connsiteX3" fmla="*/ 5791859 w 5791859"/>
              <a:gd name="connsiteY3" fmla="*/ 4798235 h 5865813"/>
              <a:gd name="connsiteX4" fmla="*/ 4724281 w 5791859"/>
              <a:gd name="connsiteY4" fmla="*/ 5865813 h 5865813"/>
              <a:gd name="connsiteX5" fmla="*/ 13359 w 5791859"/>
              <a:gd name="connsiteY5" fmla="*/ 5865813 h 5865813"/>
              <a:gd name="connsiteX6" fmla="*/ 13359 w 5791859"/>
              <a:gd name="connsiteY6" fmla="*/ 5865813 h 5865813"/>
              <a:gd name="connsiteX7" fmla="*/ 802 w 5791859"/>
              <a:gd name="connsiteY7" fmla="*/ 9694 h 5865813"/>
              <a:gd name="connsiteX0" fmla="*/ 0 w 5791057"/>
              <a:gd name="connsiteY0" fmla="*/ 9694 h 5865813"/>
              <a:gd name="connsiteX1" fmla="*/ 5791057 w 5791057"/>
              <a:gd name="connsiteY1" fmla="*/ 0 h 5865813"/>
              <a:gd name="connsiteX2" fmla="*/ 5791057 w 5791057"/>
              <a:gd name="connsiteY2" fmla="*/ 0 h 5865813"/>
              <a:gd name="connsiteX3" fmla="*/ 5791057 w 5791057"/>
              <a:gd name="connsiteY3" fmla="*/ 4798235 h 5865813"/>
              <a:gd name="connsiteX4" fmla="*/ 4723479 w 5791057"/>
              <a:gd name="connsiteY4" fmla="*/ 5865813 h 5865813"/>
              <a:gd name="connsiteX5" fmla="*/ 12557 w 5791057"/>
              <a:gd name="connsiteY5" fmla="*/ 5865813 h 5865813"/>
              <a:gd name="connsiteX6" fmla="*/ 12557 w 5791057"/>
              <a:gd name="connsiteY6" fmla="*/ 5865813 h 5865813"/>
              <a:gd name="connsiteX7" fmla="*/ 0 w 5791057"/>
              <a:gd name="connsiteY7" fmla="*/ 9694 h 5865813"/>
              <a:gd name="connsiteX0" fmla="*/ 0 w 5787882"/>
              <a:gd name="connsiteY0" fmla="*/ 6532 h 5865813"/>
              <a:gd name="connsiteX1" fmla="*/ 5787882 w 5787882"/>
              <a:gd name="connsiteY1" fmla="*/ 0 h 5865813"/>
              <a:gd name="connsiteX2" fmla="*/ 5787882 w 5787882"/>
              <a:gd name="connsiteY2" fmla="*/ 0 h 5865813"/>
              <a:gd name="connsiteX3" fmla="*/ 5787882 w 5787882"/>
              <a:gd name="connsiteY3" fmla="*/ 4798235 h 5865813"/>
              <a:gd name="connsiteX4" fmla="*/ 4720304 w 5787882"/>
              <a:gd name="connsiteY4" fmla="*/ 5865813 h 5865813"/>
              <a:gd name="connsiteX5" fmla="*/ 9382 w 5787882"/>
              <a:gd name="connsiteY5" fmla="*/ 5865813 h 5865813"/>
              <a:gd name="connsiteX6" fmla="*/ 9382 w 5787882"/>
              <a:gd name="connsiteY6" fmla="*/ 5865813 h 5865813"/>
              <a:gd name="connsiteX7" fmla="*/ 0 w 5787882"/>
              <a:gd name="connsiteY7" fmla="*/ 6532 h 586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7882" h="5865813">
                <a:moveTo>
                  <a:pt x="0" y="6532"/>
                </a:moveTo>
                <a:lnTo>
                  <a:pt x="5787882" y="0"/>
                </a:lnTo>
                <a:lnTo>
                  <a:pt x="5787882" y="0"/>
                </a:lnTo>
                <a:lnTo>
                  <a:pt x="5787882" y="4798235"/>
                </a:lnTo>
                <a:cubicBezTo>
                  <a:pt x="5787882" y="5387842"/>
                  <a:pt x="5309911" y="5865813"/>
                  <a:pt x="4720304" y="5865813"/>
                </a:cubicBezTo>
                <a:lnTo>
                  <a:pt x="9382" y="5865813"/>
                </a:lnTo>
                <a:lnTo>
                  <a:pt x="9382" y="5865813"/>
                </a:lnTo>
                <a:cubicBezTo>
                  <a:pt x="5196" y="3913773"/>
                  <a:pt x="4186" y="1958572"/>
                  <a:pt x="0" y="6532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DAA97-C75C-4AEF-8801-F980B08D42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2975" y="2954338"/>
            <a:ext cx="4357688" cy="32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AC87FD-3E5A-7628-EE8D-E34BEE9EE0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6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41B98C65-C592-4700-2FB5-5E0FD5F41C57}"/>
              </a:ext>
            </a:extLst>
          </p:cNvPr>
          <p:cNvSpPr>
            <a:spLocks/>
          </p:cNvSpPr>
          <p:nvPr userDrawn="1"/>
        </p:nvSpPr>
        <p:spPr>
          <a:xfrm>
            <a:off x="6094800" y="327600"/>
            <a:ext cx="5778764" cy="5889600"/>
          </a:xfrm>
          <a:custGeom>
            <a:avLst/>
            <a:gdLst>
              <a:gd name="connsiteX0" fmla="*/ 906435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0 w 5438502"/>
              <a:gd name="connsiteY6" fmla="*/ 5694557 h 5694557"/>
              <a:gd name="connsiteX7" fmla="*/ 0 w 5438502"/>
              <a:gd name="connsiteY7" fmla="*/ 906435 h 5694557"/>
              <a:gd name="connsiteX8" fmla="*/ 906435 w 5438502"/>
              <a:gd name="connsiteY8" fmla="*/ 0 h 5694557"/>
              <a:gd name="connsiteX0" fmla="*/ 906435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0 w 5438502"/>
              <a:gd name="connsiteY6" fmla="*/ 906435 h 5694557"/>
              <a:gd name="connsiteX7" fmla="*/ 906435 w 5438502"/>
              <a:gd name="connsiteY7" fmla="*/ 0 h 5694557"/>
              <a:gd name="connsiteX0" fmla="*/ 906435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906435 w 5438502"/>
              <a:gd name="connsiteY6" fmla="*/ 0 h 5694557"/>
              <a:gd name="connsiteX0" fmla="*/ 5097 w 5438502"/>
              <a:gd name="connsiteY0" fmla="*/ 0 h 5694557"/>
              <a:gd name="connsiteX1" fmla="*/ 5438502 w 5438502"/>
              <a:gd name="connsiteY1" fmla="*/ 0 h 5694557"/>
              <a:gd name="connsiteX2" fmla="*/ 5438502 w 5438502"/>
              <a:gd name="connsiteY2" fmla="*/ 0 h 5694557"/>
              <a:gd name="connsiteX3" fmla="*/ 5438502 w 5438502"/>
              <a:gd name="connsiteY3" fmla="*/ 4788122 h 5694557"/>
              <a:gd name="connsiteX4" fmla="*/ 4532067 w 5438502"/>
              <a:gd name="connsiteY4" fmla="*/ 5694557 h 5694557"/>
              <a:gd name="connsiteX5" fmla="*/ 0 w 5438502"/>
              <a:gd name="connsiteY5" fmla="*/ 5694557 h 5694557"/>
              <a:gd name="connsiteX6" fmla="*/ 5097 w 5438502"/>
              <a:gd name="connsiteY6" fmla="*/ 0 h 5694557"/>
              <a:gd name="connsiteX0" fmla="*/ 0 w 5439937"/>
              <a:gd name="connsiteY0" fmla="*/ 0 h 5877437"/>
              <a:gd name="connsiteX1" fmla="*/ 5439937 w 5439937"/>
              <a:gd name="connsiteY1" fmla="*/ 182880 h 5877437"/>
              <a:gd name="connsiteX2" fmla="*/ 5439937 w 5439937"/>
              <a:gd name="connsiteY2" fmla="*/ 182880 h 5877437"/>
              <a:gd name="connsiteX3" fmla="*/ 5439937 w 5439937"/>
              <a:gd name="connsiteY3" fmla="*/ 4971002 h 5877437"/>
              <a:gd name="connsiteX4" fmla="*/ 4533502 w 5439937"/>
              <a:gd name="connsiteY4" fmla="*/ 5877437 h 5877437"/>
              <a:gd name="connsiteX5" fmla="*/ 1435 w 5439937"/>
              <a:gd name="connsiteY5" fmla="*/ 5877437 h 5877437"/>
              <a:gd name="connsiteX6" fmla="*/ 0 w 5439937"/>
              <a:gd name="connsiteY6" fmla="*/ 0 h 5877437"/>
              <a:gd name="connsiteX0" fmla="*/ 0 w 5439937"/>
              <a:gd name="connsiteY0" fmla="*/ 0 h 5877437"/>
              <a:gd name="connsiteX1" fmla="*/ 5439937 w 5439937"/>
              <a:gd name="connsiteY1" fmla="*/ 182880 h 5877437"/>
              <a:gd name="connsiteX2" fmla="*/ 5433406 w 5439937"/>
              <a:gd name="connsiteY2" fmla="*/ 84909 h 5877437"/>
              <a:gd name="connsiteX3" fmla="*/ 5439937 w 5439937"/>
              <a:gd name="connsiteY3" fmla="*/ 4971002 h 5877437"/>
              <a:gd name="connsiteX4" fmla="*/ 4533502 w 5439937"/>
              <a:gd name="connsiteY4" fmla="*/ 5877437 h 5877437"/>
              <a:gd name="connsiteX5" fmla="*/ 1435 w 5439937"/>
              <a:gd name="connsiteY5" fmla="*/ 5877437 h 5877437"/>
              <a:gd name="connsiteX6" fmla="*/ 0 w 5439937"/>
              <a:gd name="connsiteY6" fmla="*/ 0 h 5877437"/>
              <a:gd name="connsiteX0" fmla="*/ 0 w 5439937"/>
              <a:gd name="connsiteY0" fmla="*/ 0 h 5877437"/>
              <a:gd name="connsiteX1" fmla="*/ 5439937 w 5439937"/>
              <a:gd name="connsiteY1" fmla="*/ 182880 h 5877437"/>
              <a:gd name="connsiteX2" fmla="*/ 5439937 w 5439937"/>
              <a:gd name="connsiteY2" fmla="*/ 4971002 h 5877437"/>
              <a:gd name="connsiteX3" fmla="*/ 4533502 w 5439937"/>
              <a:gd name="connsiteY3" fmla="*/ 5877437 h 5877437"/>
              <a:gd name="connsiteX4" fmla="*/ 1435 w 5439937"/>
              <a:gd name="connsiteY4" fmla="*/ 5877437 h 5877437"/>
              <a:gd name="connsiteX5" fmla="*/ 0 w 5439937"/>
              <a:gd name="connsiteY5" fmla="*/ 0 h 5877437"/>
              <a:gd name="connsiteX0" fmla="*/ 0 w 5439937"/>
              <a:gd name="connsiteY0" fmla="*/ 0 h 5877437"/>
              <a:gd name="connsiteX1" fmla="*/ 5433405 w 5439937"/>
              <a:gd name="connsiteY1" fmla="*/ 6532 h 5877437"/>
              <a:gd name="connsiteX2" fmla="*/ 5439937 w 5439937"/>
              <a:gd name="connsiteY2" fmla="*/ 4971002 h 5877437"/>
              <a:gd name="connsiteX3" fmla="*/ 4533502 w 5439937"/>
              <a:gd name="connsiteY3" fmla="*/ 5877437 h 5877437"/>
              <a:gd name="connsiteX4" fmla="*/ 1435 w 5439937"/>
              <a:gd name="connsiteY4" fmla="*/ 5877437 h 5877437"/>
              <a:gd name="connsiteX5" fmla="*/ 0 w 5439937"/>
              <a:gd name="connsiteY5" fmla="*/ 0 h 5877437"/>
              <a:gd name="connsiteX0" fmla="*/ 0 w 5439937"/>
              <a:gd name="connsiteY0" fmla="*/ 6531 h 5883968"/>
              <a:gd name="connsiteX1" fmla="*/ 5433405 w 5439937"/>
              <a:gd name="connsiteY1" fmla="*/ 0 h 5883968"/>
              <a:gd name="connsiteX2" fmla="*/ 5439937 w 5439937"/>
              <a:gd name="connsiteY2" fmla="*/ 4977533 h 5883968"/>
              <a:gd name="connsiteX3" fmla="*/ 4533502 w 5439937"/>
              <a:gd name="connsiteY3" fmla="*/ 5883968 h 5883968"/>
              <a:gd name="connsiteX4" fmla="*/ 1435 w 5439937"/>
              <a:gd name="connsiteY4" fmla="*/ 5883968 h 5883968"/>
              <a:gd name="connsiteX5" fmla="*/ 0 w 5439937"/>
              <a:gd name="connsiteY5" fmla="*/ 6531 h 5883968"/>
              <a:gd name="connsiteX0" fmla="*/ 0 w 5439937"/>
              <a:gd name="connsiteY0" fmla="*/ 0 h 5877437"/>
              <a:gd name="connsiteX1" fmla="*/ 5433405 w 5439937"/>
              <a:gd name="connsiteY1" fmla="*/ 13063 h 5877437"/>
              <a:gd name="connsiteX2" fmla="*/ 5439937 w 5439937"/>
              <a:gd name="connsiteY2" fmla="*/ 4971002 h 5877437"/>
              <a:gd name="connsiteX3" fmla="*/ 4533502 w 5439937"/>
              <a:gd name="connsiteY3" fmla="*/ 5877437 h 5877437"/>
              <a:gd name="connsiteX4" fmla="*/ 1435 w 5439937"/>
              <a:gd name="connsiteY4" fmla="*/ 5877437 h 5877437"/>
              <a:gd name="connsiteX5" fmla="*/ 0 w 5439937"/>
              <a:gd name="connsiteY5" fmla="*/ 0 h 5877437"/>
              <a:gd name="connsiteX0" fmla="*/ 0 w 5440564"/>
              <a:gd name="connsiteY0" fmla="*/ 0 h 5877437"/>
              <a:gd name="connsiteX1" fmla="*/ 5439936 w 5440564"/>
              <a:gd name="connsiteY1" fmla="*/ 6531 h 5877437"/>
              <a:gd name="connsiteX2" fmla="*/ 5439937 w 5440564"/>
              <a:gd name="connsiteY2" fmla="*/ 4971002 h 5877437"/>
              <a:gd name="connsiteX3" fmla="*/ 4533502 w 5440564"/>
              <a:gd name="connsiteY3" fmla="*/ 5877437 h 5877437"/>
              <a:gd name="connsiteX4" fmla="*/ 1435 w 5440564"/>
              <a:gd name="connsiteY4" fmla="*/ 5877437 h 5877437"/>
              <a:gd name="connsiteX5" fmla="*/ 0 w 5440564"/>
              <a:gd name="connsiteY5" fmla="*/ 0 h 5877437"/>
              <a:gd name="connsiteX0" fmla="*/ 0 w 5440564"/>
              <a:gd name="connsiteY0" fmla="*/ 13063 h 5890500"/>
              <a:gd name="connsiteX1" fmla="*/ 5439936 w 5440564"/>
              <a:gd name="connsiteY1" fmla="*/ 0 h 5890500"/>
              <a:gd name="connsiteX2" fmla="*/ 5439937 w 5440564"/>
              <a:gd name="connsiteY2" fmla="*/ 4984065 h 5890500"/>
              <a:gd name="connsiteX3" fmla="*/ 4533502 w 5440564"/>
              <a:gd name="connsiteY3" fmla="*/ 5890500 h 5890500"/>
              <a:gd name="connsiteX4" fmla="*/ 1435 w 5440564"/>
              <a:gd name="connsiteY4" fmla="*/ 5890500 h 5890500"/>
              <a:gd name="connsiteX5" fmla="*/ 0 w 5440564"/>
              <a:gd name="connsiteY5" fmla="*/ 13063 h 5890500"/>
              <a:gd name="connsiteX0" fmla="*/ 0 w 5440564"/>
              <a:gd name="connsiteY0" fmla="*/ 0 h 5877437"/>
              <a:gd name="connsiteX1" fmla="*/ 5439936 w 5440564"/>
              <a:gd name="connsiteY1" fmla="*/ 0 h 5877437"/>
              <a:gd name="connsiteX2" fmla="*/ 5439937 w 5440564"/>
              <a:gd name="connsiteY2" fmla="*/ 4971002 h 5877437"/>
              <a:gd name="connsiteX3" fmla="*/ 4533502 w 5440564"/>
              <a:gd name="connsiteY3" fmla="*/ 5877437 h 5877437"/>
              <a:gd name="connsiteX4" fmla="*/ 1435 w 5440564"/>
              <a:gd name="connsiteY4" fmla="*/ 5877437 h 5877437"/>
              <a:gd name="connsiteX5" fmla="*/ 0 w 5440564"/>
              <a:gd name="connsiteY5" fmla="*/ 0 h 587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564" h="5877437">
                <a:moveTo>
                  <a:pt x="0" y="0"/>
                </a:moveTo>
                <a:lnTo>
                  <a:pt x="5439936" y="0"/>
                </a:lnTo>
                <a:cubicBezTo>
                  <a:pt x="5442113" y="1654823"/>
                  <a:pt x="5437760" y="3316179"/>
                  <a:pt x="5439937" y="4971002"/>
                </a:cubicBezTo>
                <a:cubicBezTo>
                  <a:pt x="5439937" y="5471612"/>
                  <a:pt x="5034112" y="5877437"/>
                  <a:pt x="4533502" y="5877437"/>
                </a:cubicBezTo>
                <a:lnTo>
                  <a:pt x="1435" y="5877437"/>
                </a:lnTo>
                <a:cubicBezTo>
                  <a:pt x="957" y="3918291"/>
                  <a:pt x="478" y="1959146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/>
          </a:p>
          <a:p>
            <a:pPr algn="l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61400-5AB2-8487-85AD-8C28783DC5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4808" y="1589271"/>
            <a:ext cx="422182" cy="1548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868D8-44B0-F6EB-846D-C183D38E7D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4808" y="2110422"/>
            <a:ext cx="4168775" cy="2962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C78822-F669-36F4-07D5-64EF3B244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B875B2B-51BD-A838-0705-C963E6345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975" y="2954338"/>
            <a:ext cx="4357688" cy="32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81D0B-DDD1-41C4-60F1-E0B80B6A3E2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4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175B3E9-689B-508B-3041-7A48607ED7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800" y="327599"/>
            <a:ext cx="5778500" cy="5889600"/>
          </a:xfrm>
          <a:custGeom>
            <a:avLst/>
            <a:gdLst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0 w 5778500"/>
              <a:gd name="connsiteY7" fmla="*/ 1067578 h 5865813"/>
              <a:gd name="connsiteX8" fmla="*/ 1067578 w 5778500"/>
              <a:gd name="connsiteY8" fmla="*/ 0 h 5865813"/>
              <a:gd name="connsiteX0" fmla="*/ 1067578 w 5778500"/>
              <a:gd name="connsiteY0" fmla="*/ 0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067578 w 5778500"/>
              <a:gd name="connsiteY7" fmla="*/ 0 h 5865813"/>
              <a:gd name="connsiteX0" fmla="*/ 16018 w 5778500"/>
              <a:gd name="connsiteY0" fmla="*/ 6532 h 5865813"/>
              <a:gd name="connsiteX1" fmla="*/ 5778500 w 5778500"/>
              <a:gd name="connsiteY1" fmla="*/ 0 h 5865813"/>
              <a:gd name="connsiteX2" fmla="*/ 5778500 w 5778500"/>
              <a:gd name="connsiteY2" fmla="*/ 0 h 5865813"/>
              <a:gd name="connsiteX3" fmla="*/ 5778500 w 5778500"/>
              <a:gd name="connsiteY3" fmla="*/ 4798235 h 5865813"/>
              <a:gd name="connsiteX4" fmla="*/ 4710922 w 5778500"/>
              <a:gd name="connsiteY4" fmla="*/ 5865813 h 5865813"/>
              <a:gd name="connsiteX5" fmla="*/ 0 w 5778500"/>
              <a:gd name="connsiteY5" fmla="*/ 5865813 h 5865813"/>
              <a:gd name="connsiteX6" fmla="*/ 0 w 5778500"/>
              <a:gd name="connsiteY6" fmla="*/ 5865813 h 5865813"/>
              <a:gd name="connsiteX7" fmla="*/ 16018 w 5778500"/>
              <a:gd name="connsiteY7" fmla="*/ 6532 h 586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8500" h="5865813">
                <a:moveTo>
                  <a:pt x="16018" y="6532"/>
                </a:moveTo>
                <a:lnTo>
                  <a:pt x="5778500" y="0"/>
                </a:lnTo>
                <a:lnTo>
                  <a:pt x="5778500" y="0"/>
                </a:lnTo>
                <a:lnTo>
                  <a:pt x="5778500" y="4798235"/>
                </a:lnTo>
                <a:cubicBezTo>
                  <a:pt x="5778500" y="5387842"/>
                  <a:pt x="5300529" y="5865813"/>
                  <a:pt x="4710922" y="5865813"/>
                </a:cubicBezTo>
                <a:lnTo>
                  <a:pt x="0" y="5865813"/>
                </a:lnTo>
                <a:lnTo>
                  <a:pt x="0" y="5865813"/>
                </a:lnTo>
                <a:cubicBezTo>
                  <a:pt x="5339" y="3912719"/>
                  <a:pt x="10679" y="1959626"/>
                  <a:pt x="16018" y="6532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15CBE-38A3-5B00-A165-5483FAB3A76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44B9DC-C533-BA15-2F59-B939729C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EAAEF5-9A0D-7970-FB88-832A852F8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975" y="2954338"/>
            <a:ext cx="4357688" cy="32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5679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F70FC-7E93-2C6A-8F35-570AADA9BB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5376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9C08B-7597-AC26-DBE4-E8797F956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01" y="2954338"/>
            <a:ext cx="422182" cy="1548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11127D-F935-F16B-DF1C-87FD0C83A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200" y="3328850"/>
            <a:ext cx="4357463" cy="2366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NZ" sz="1500" b="1" i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Click to add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AA263-7114-8F5E-322A-B7258A2FB24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1EBCA1-2791-BEF2-4E00-7679FCC99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</p:spTree>
    <p:extLst>
      <p:ext uri="{BB962C8B-B14F-4D97-AF65-F5344CB8AC3E}">
        <p14:creationId xmlns:p14="http://schemas.microsoft.com/office/powerpoint/2010/main" val="2462850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F9DD77-52E8-4718-81E4-ED59F5605298}"/>
              </a:ext>
            </a:extLst>
          </p:cNvPr>
          <p:cNvSpPr/>
          <p:nvPr userDrawn="1"/>
        </p:nvSpPr>
        <p:spPr>
          <a:xfrm>
            <a:off x="0" y="0"/>
            <a:ext cx="6096000" cy="6532880"/>
          </a:xfrm>
          <a:prstGeom prst="rect">
            <a:avLst/>
          </a:prstGeom>
          <a:solidFill>
            <a:srgbClr val="00CAE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D6933-CE27-0CD2-CDB9-507BF37970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67CB4A-A3DB-B902-F858-D0C6125ADB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5376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8AA56-B031-5BB8-599B-B54FFE41C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01" y="2954338"/>
            <a:ext cx="422182" cy="1548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7E647EF-1DE6-F097-0D65-A272F24D2A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200" y="3328850"/>
            <a:ext cx="4357463" cy="2366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15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NZ" sz="1500" b="1" i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00355D-EDEB-B56D-4ED8-1CDEDF227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1306"/>
            <a:ext cx="4357463" cy="11812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</p:spTree>
    <p:extLst>
      <p:ext uri="{BB962C8B-B14F-4D97-AF65-F5344CB8AC3E}">
        <p14:creationId xmlns:p14="http://schemas.microsoft.com/office/powerpoint/2010/main" val="196860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F9DD77-52E8-4718-81E4-ED59F5605298}"/>
              </a:ext>
            </a:extLst>
          </p:cNvPr>
          <p:cNvSpPr/>
          <p:nvPr userDrawn="1"/>
        </p:nvSpPr>
        <p:spPr>
          <a:xfrm>
            <a:off x="0" y="0"/>
            <a:ext cx="4673600" cy="6533663"/>
          </a:xfrm>
          <a:prstGeom prst="rect">
            <a:avLst/>
          </a:prstGeom>
          <a:solidFill>
            <a:srgbClr val="00CAE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09DF-B743-DBFE-62D5-E195020BA1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0AF39D-6E78-545C-C3B8-B38EDAA7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99" y="1502561"/>
            <a:ext cx="3239999" cy="50196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BE3082-8A12-A99D-E6E1-E23321754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3199" y="2292699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E6F7D6-677B-BAA8-BAE0-A0619DF8E1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0"/>
            <a:ext cx="7518400" cy="6533999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436713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17CBA1-044C-650E-5879-150373E6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199" y="1502561"/>
            <a:ext cx="3239999" cy="50196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8794AFB-A3F5-CCD0-ACF5-4D8A67FD82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533999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B256EA1-DB2C-E6EF-6A99-CE8D89F1D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199" y="2292699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02309-7876-5383-8A76-D7FD521494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254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F21C069-3818-B94E-DF50-26D6D4A767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60"/>
            <a:ext cx="12192000" cy="653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90000" bIns="1080000"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image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18F6D9-5CF8-6C2F-2DD3-C39C1CE828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41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2"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E316E-77D6-F853-3769-4CCD37B26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7513" y="2125663"/>
            <a:ext cx="8817927" cy="2633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4A844-E4FF-ABA7-3904-C853A90472C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295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62DBA5-F70D-5B8A-6B74-7E05A7517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rgbClr val="00CAE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>
                <a:effectLst/>
                <a:latin typeface="Inter" panose="02000503000000020004" pitchFamily="2" charset="0"/>
              </a:rPr>
              <a:t>Part one:</a:t>
            </a:r>
            <a:endParaRPr lang="en-NZ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C2D2-1C89-5FC7-C0BE-FDF858C1C5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Section heading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E8A6C-1D71-B91A-F3E6-D33DF826D37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66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55F36A-E35C-217B-2378-1F59369499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the title of your presentation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061771C-ACC7-5F08-F4AD-55C945D7A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your subheading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13306AAB-0E65-4DE1-EFEC-866EE46FB7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FF2F5BF7-1A91-87F1-6CAA-8F913C11A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13981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E680-8ECF-105E-C631-C321AFAD4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>
                <a:effectLst/>
                <a:latin typeface="Inter" panose="02000503000000020004" pitchFamily="2" charset="0"/>
              </a:rPr>
              <a:t>Part two:</a:t>
            </a:r>
            <a:endParaRPr lang="en-NZ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6EDC2-761A-85A9-2E81-C7B0D7B1E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Section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4CA4-F908-0D66-1305-3BD65287AB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72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DF96CA-A40E-4A01-7274-3DB780CE7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>
                <a:effectLst/>
                <a:latin typeface="Inter" panose="02000503000000020004" pitchFamily="2" charset="0"/>
              </a:rPr>
              <a:t>Part three:</a:t>
            </a:r>
            <a:endParaRPr lang="en-NZ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5D12119-18FB-83EA-CBD7-55B602CB9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00CAEF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1F961-14F5-3FAE-4111-93FE744660A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33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6B7EB4E-7FEF-AD60-35A6-7984842C3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" y="1230177"/>
            <a:ext cx="4661263" cy="47533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NZ">
                <a:effectLst/>
                <a:latin typeface="Inter" panose="02000503000000020004" pitchFamily="2" charset="0"/>
              </a:rPr>
              <a:t>Part four:</a:t>
            </a:r>
            <a:endParaRPr lang="en-NZ">
              <a:solidFill>
                <a:srgbClr val="00CAEF"/>
              </a:solidFill>
              <a:effectLst/>
              <a:latin typeface="Inter" panose="02000503000000020004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ADFC04B-AFA2-2F51-1920-73C046ACCD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080" y="1803817"/>
            <a:ext cx="4661262" cy="72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F2BD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Section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D305F-DE01-90B7-57CD-358A2C6393F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1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9485E7-D36E-26AA-3719-0499EE2B9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the title of your presentation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366A901-07CD-B1C0-E2F3-1123C8E64F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your subheading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882CB3A-218D-DCA7-EBED-80B32C5F4B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48DFB67-0770-E2B0-8BB6-8EFAA03A2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6229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15AF4F-F4B6-4678-CE3E-32C528218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244" y="2709081"/>
            <a:ext cx="5780549" cy="1171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4000" b="1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the title of your presentation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72542DB-ADB4-53C3-9FAA-AFB2D2259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8244" y="3994956"/>
            <a:ext cx="5753100" cy="741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your subheading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A0A5173-672C-18D3-B3D0-71F024945C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8244" y="5776354"/>
            <a:ext cx="1875007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E98A10C-9F42-4754-A25E-127B9C5D0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0813" y="5780933"/>
            <a:ext cx="2790571" cy="20306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0598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591" y="1480457"/>
            <a:ext cx="4372328" cy="103573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B1B89-DF4D-563B-B8BB-F60BF2C6A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590" y="2934192"/>
            <a:ext cx="422182" cy="1548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2B0617-1F44-D513-97C3-FE964C29C9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23E79-77A9-B912-9BA3-2FC631739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480457"/>
            <a:ext cx="3897085" cy="38970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AA5B1B-E176-738B-499E-14DF28B8A8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591" y="3428999"/>
            <a:ext cx="4372328" cy="19485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600" b="1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4643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92F1D7-4F07-C73C-5D98-F75A53A364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F0BA-C885-83BE-E073-AC0D2AF484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EA4A5-5289-7CC5-6A64-B517EE2138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0"/>
            <a:ext cx="3238500" cy="2410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9EB725-A1E8-4685-47C8-CA3C273D5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685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395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</a:t>
            </a:r>
            <a:br>
              <a:rPr lang="en-GB"/>
            </a:br>
            <a:r>
              <a:rPr lang="en-GB"/>
              <a:t>heading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4F4C87-951B-B81D-7B6E-1608FA90FFD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008685" y="1810800"/>
            <a:ext cx="3240115" cy="3240000"/>
          </a:xfrm>
          <a:custGeom>
            <a:avLst/>
            <a:gdLst>
              <a:gd name="connsiteX0" fmla="*/ 968642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0 w 3186113"/>
              <a:gd name="connsiteY7" fmla="*/ 968642 h 3186113"/>
              <a:gd name="connsiteX8" fmla="*/ 968642 w 3186113"/>
              <a:gd name="connsiteY8" fmla="*/ 0 h 3186113"/>
              <a:gd name="connsiteX0" fmla="*/ 968642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968642 w 3186113"/>
              <a:gd name="connsiteY7" fmla="*/ 0 h 3186113"/>
              <a:gd name="connsiteX0" fmla="*/ 1991 w 3186113"/>
              <a:gd name="connsiteY0" fmla="*/ 0 h 3186113"/>
              <a:gd name="connsiteX1" fmla="*/ 3186113 w 3186113"/>
              <a:gd name="connsiteY1" fmla="*/ 0 h 3186113"/>
              <a:gd name="connsiteX2" fmla="*/ 3186113 w 3186113"/>
              <a:gd name="connsiteY2" fmla="*/ 0 h 3186113"/>
              <a:gd name="connsiteX3" fmla="*/ 3186113 w 3186113"/>
              <a:gd name="connsiteY3" fmla="*/ 2217471 h 3186113"/>
              <a:gd name="connsiteX4" fmla="*/ 2217471 w 3186113"/>
              <a:gd name="connsiteY4" fmla="*/ 3186113 h 3186113"/>
              <a:gd name="connsiteX5" fmla="*/ 0 w 3186113"/>
              <a:gd name="connsiteY5" fmla="*/ 3186113 h 3186113"/>
              <a:gd name="connsiteX6" fmla="*/ 0 w 3186113"/>
              <a:gd name="connsiteY6" fmla="*/ 3186113 h 3186113"/>
              <a:gd name="connsiteX7" fmla="*/ 1991 w 3186113"/>
              <a:gd name="connsiteY7" fmla="*/ 0 h 318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113" h="3186113">
                <a:moveTo>
                  <a:pt x="1991" y="0"/>
                </a:moveTo>
                <a:lnTo>
                  <a:pt x="3186113" y="0"/>
                </a:lnTo>
                <a:lnTo>
                  <a:pt x="3186113" y="0"/>
                </a:lnTo>
                <a:lnTo>
                  <a:pt x="3186113" y="2217471"/>
                </a:lnTo>
                <a:cubicBezTo>
                  <a:pt x="3186113" y="2752437"/>
                  <a:pt x="2752437" y="3186113"/>
                  <a:pt x="2217471" y="3186113"/>
                </a:cubicBezTo>
                <a:lnTo>
                  <a:pt x="0" y="3186113"/>
                </a:lnTo>
                <a:lnTo>
                  <a:pt x="0" y="3186113"/>
                </a:lnTo>
                <a:cubicBezTo>
                  <a:pt x="664" y="2124075"/>
                  <a:pt x="1327" y="1062038"/>
                  <a:pt x="1991" y="0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44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92F1D7-4F07-C73C-5D98-F75A53A364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F0BA-C885-83BE-E073-AC0D2AF484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1820197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EA4A5-5289-7CC5-6A64-B517EE2138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0"/>
            <a:ext cx="3238500" cy="2410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6867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AFC8C0-2B43-44A3-7BD2-3D690DD29C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6000" y="1809000"/>
            <a:ext cx="3240000" cy="3240000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F97E99-70B1-FDB4-600A-DB9B9A85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7750" y="1815351"/>
            <a:ext cx="3241050" cy="3233650"/>
          </a:xfrm>
          <a:custGeom>
            <a:avLst/>
            <a:gdLst>
              <a:gd name="connsiteX0" fmla="*/ 1065538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0 w 3179762"/>
              <a:gd name="connsiteY7" fmla="*/ 1065538 h 3181350"/>
              <a:gd name="connsiteX8" fmla="*/ 1065538 w 3179762"/>
              <a:gd name="connsiteY8" fmla="*/ 0 h 3181350"/>
              <a:gd name="connsiteX0" fmla="*/ 1065538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1065538 w 3179762"/>
              <a:gd name="connsiteY7" fmla="*/ 0 h 3181350"/>
              <a:gd name="connsiteX0" fmla="*/ 20509 w 3179762"/>
              <a:gd name="connsiteY0" fmla="*/ 0 h 3181350"/>
              <a:gd name="connsiteX1" fmla="*/ 2114224 w 3179762"/>
              <a:gd name="connsiteY1" fmla="*/ 0 h 3181350"/>
              <a:gd name="connsiteX2" fmla="*/ 3179762 w 3179762"/>
              <a:gd name="connsiteY2" fmla="*/ 1065538 h 3181350"/>
              <a:gd name="connsiteX3" fmla="*/ 3179762 w 3179762"/>
              <a:gd name="connsiteY3" fmla="*/ 3181350 h 3181350"/>
              <a:gd name="connsiteX4" fmla="*/ 3179762 w 3179762"/>
              <a:gd name="connsiteY4" fmla="*/ 3181350 h 3181350"/>
              <a:gd name="connsiteX5" fmla="*/ 0 w 3179762"/>
              <a:gd name="connsiteY5" fmla="*/ 3181350 h 3181350"/>
              <a:gd name="connsiteX6" fmla="*/ 0 w 3179762"/>
              <a:gd name="connsiteY6" fmla="*/ 3181350 h 3181350"/>
              <a:gd name="connsiteX7" fmla="*/ 20509 w 3179762"/>
              <a:gd name="connsiteY7" fmla="*/ 0 h 3181350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13978 w 3179762"/>
              <a:gd name="connsiteY0" fmla="*/ 0 h 3187881"/>
              <a:gd name="connsiteX1" fmla="*/ 2114224 w 3179762"/>
              <a:gd name="connsiteY1" fmla="*/ 6531 h 3187881"/>
              <a:gd name="connsiteX2" fmla="*/ 3179762 w 3179762"/>
              <a:gd name="connsiteY2" fmla="*/ 1072069 h 3187881"/>
              <a:gd name="connsiteX3" fmla="*/ 3179762 w 3179762"/>
              <a:gd name="connsiteY3" fmla="*/ 3187881 h 3187881"/>
              <a:gd name="connsiteX4" fmla="*/ 3179762 w 3179762"/>
              <a:gd name="connsiteY4" fmla="*/ 3187881 h 3187881"/>
              <a:gd name="connsiteX5" fmla="*/ 0 w 3179762"/>
              <a:gd name="connsiteY5" fmla="*/ 3187881 h 3187881"/>
              <a:gd name="connsiteX6" fmla="*/ 0 w 3179762"/>
              <a:gd name="connsiteY6" fmla="*/ 3187881 h 3187881"/>
              <a:gd name="connsiteX7" fmla="*/ 13978 w 3179762"/>
              <a:gd name="connsiteY7" fmla="*/ 0 h 3187881"/>
              <a:gd name="connsiteX0" fmla="*/ 7746 w 3179762"/>
              <a:gd name="connsiteY0" fmla="*/ 0 h 3184757"/>
              <a:gd name="connsiteX1" fmla="*/ 2114224 w 3179762"/>
              <a:gd name="connsiteY1" fmla="*/ 3407 h 3184757"/>
              <a:gd name="connsiteX2" fmla="*/ 3179762 w 3179762"/>
              <a:gd name="connsiteY2" fmla="*/ 1068945 h 3184757"/>
              <a:gd name="connsiteX3" fmla="*/ 3179762 w 3179762"/>
              <a:gd name="connsiteY3" fmla="*/ 3184757 h 3184757"/>
              <a:gd name="connsiteX4" fmla="*/ 3179762 w 3179762"/>
              <a:gd name="connsiteY4" fmla="*/ 3184757 h 3184757"/>
              <a:gd name="connsiteX5" fmla="*/ 0 w 3179762"/>
              <a:gd name="connsiteY5" fmla="*/ 3184757 h 3184757"/>
              <a:gd name="connsiteX6" fmla="*/ 0 w 3179762"/>
              <a:gd name="connsiteY6" fmla="*/ 3184757 h 3184757"/>
              <a:gd name="connsiteX7" fmla="*/ 7746 w 3179762"/>
              <a:gd name="connsiteY7" fmla="*/ 0 h 3184757"/>
              <a:gd name="connsiteX0" fmla="*/ 2544 w 3180792"/>
              <a:gd name="connsiteY0" fmla="*/ 0 h 3184757"/>
              <a:gd name="connsiteX1" fmla="*/ 2115254 w 3180792"/>
              <a:gd name="connsiteY1" fmla="*/ 3407 h 3184757"/>
              <a:gd name="connsiteX2" fmla="*/ 3180792 w 3180792"/>
              <a:gd name="connsiteY2" fmla="*/ 1068945 h 3184757"/>
              <a:gd name="connsiteX3" fmla="*/ 3180792 w 3180792"/>
              <a:gd name="connsiteY3" fmla="*/ 3184757 h 3184757"/>
              <a:gd name="connsiteX4" fmla="*/ 3180792 w 3180792"/>
              <a:gd name="connsiteY4" fmla="*/ 3184757 h 3184757"/>
              <a:gd name="connsiteX5" fmla="*/ 1030 w 3180792"/>
              <a:gd name="connsiteY5" fmla="*/ 3184757 h 3184757"/>
              <a:gd name="connsiteX6" fmla="*/ 1030 w 3180792"/>
              <a:gd name="connsiteY6" fmla="*/ 3184757 h 3184757"/>
              <a:gd name="connsiteX7" fmla="*/ 2544 w 3180792"/>
              <a:gd name="connsiteY7" fmla="*/ 0 h 3184757"/>
              <a:gd name="connsiteX0" fmla="*/ 2544 w 3180792"/>
              <a:gd name="connsiteY0" fmla="*/ 0 h 3181633"/>
              <a:gd name="connsiteX1" fmla="*/ 2115254 w 3180792"/>
              <a:gd name="connsiteY1" fmla="*/ 283 h 3181633"/>
              <a:gd name="connsiteX2" fmla="*/ 3180792 w 3180792"/>
              <a:gd name="connsiteY2" fmla="*/ 1065821 h 3181633"/>
              <a:gd name="connsiteX3" fmla="*/ 3180792 w 3180792"/>
              <a:gd name="connsiteY3" fmla="*/ 3181633 h 3181633"/>
              <a:gd name="connsiteX4" fmla="*/ 3180792 w 3180792"/>
              <a:gd name="connsiteY4" fmla="*/ 3181633 h 3181633"/>
              <a:gd name="connsiteX5" fmla="*/ 1030 w 3180792"/>
              <a:gd name="connsiteY5" fmla="*/ 3181633 h 3181633"/>
              <a:gd name="connsiteX6" fmla="*/ 1030 w 3180792"/>
              <a:gd name="connsiteY6" fmla="*/ 3181633 h 3181633"/>
              <a:gd name="connsiteX7" fmla="*/ 2544 w 3180792"/>
              <a:gd name="connsiteY7" fmla="*/ 0 h 318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792" h="3181633">
                <a:moveTo>
                  <a:pt x="2544" y="0"/>
                </a:moveTo>
                <a:lnTo>
                  <a:pt x="2115254" y="283"/>
                </a:lnTo>
                <a:cubicBezTo>
                  <a:pt x="2703734" y="283"/>
                  <a:pt x="3180792" y="477341"/>
                  <a:pt x="3180792" y="1065821"/>
                </a:cubicBezTo>
                <a:lnTo>
                  <a:pt x="3180792" y="3181633"/>
                </a:lnTo>
                <a:lnTo>
                  <a:pt x="3180792" y="3181633"/>
                </a:lnTo>
                <a:lnTo>
                  <a:pt x="1030" y="3181633"/>
                </a:lnTo>
                <a:lnTo>
                  <a:pt x="1030" y="3181633"/>
                </a:lnTo>
                <a:cubicBezTo>
                  <a:pt x="5689" y="2119006"/>
                  <a:pt x="-4445" y="1593940"/>
                  <a:pt x="2544" y="0"/>
                </a:cubicBezTo>
                <a:close/>
              </a:path>
            </a:pathLst>
          </a:cu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FontTx/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3D4DF-C681-4A3F-5915-D14034DB3D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34AF69-C1CD-30E4-E74E-B98864A078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00" y="2649601"/>
            <a:ext cx="3240000" cy="239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>
              <a:buNone/>
              <a:defRPr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B2ABC3-9A0B-CE5E-D172-2E7554667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821600"/>
            <a:ext cx="3238500" cy="56728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</a:t>
            </a:r>
            <a:br>
              <a:rPr lang="en-GB"/>
            </a:br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9733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2743-4F97-E235-9E67-1A3CED3BE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200" y="1452879"/>
            <a:ext cx="3240000" cy="60621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 b="0" i="0">
                <a:solidFill>
                  <a:srgbClr val="0C0C48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r>
              <a:rPr lang="en-GB"/>
              <a:t>Click to add </a:t>
            </a:r>
            <a:br>
              <a:rPr lang="en-GB"/>
            </a:br>
            <a:r>
              <a:rPr lang="en-GB"/>
              <a:t>heading</a:t>
            </a:r>
            <a:br>
              <a:rPr lang="en-GB"/>
            </a:br>
            <a:endParaRPr lang="en-GB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9DDB06C-B562-EB7F-B363-0024F9B0AC5F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48752" y="1452879"/>
            <a:ext cx="6970586" cy="4047163"/>
          </a:xfrm>
          <a:prstGeom prst="rect">
            <a:avLst/>
          </a:prstGeom>
          <a:solidFill>
            <a:srgbClr val="0C0C48">
              <a:alpha val="15000"/>
            </a:srgbClr>
          </a:solidFill>
        </p:spPr>
        <p:txBody>
          <a:bodyPr bIns="1080000" anchor="ctr"/>
          <a:lstStyle>
            <a:lvl1pPr marL="0" indent="0" algn="ctr">
              <a:buNone/>
              <a:defRPr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GB"/>
              <a:t>Click to add chart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B537E3-229E-FED2-5B50-326F2527E1F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432967-77B4-DB5F-4312-ADC0576C0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200" y="2260042"/>
            <a:ext cx="3240000" cy="32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963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9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4BFFF6-1380-E78E-9A76-3BC43D6B0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0" r:id="rId2"/>
    <p:sldLayoutId id="2147483655" r:id="rId3"/>
    <p:sldLayoutId id="2147483656" r:id="rId4"/>
    <p:sldLayoutId id="2147483657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568280B9-0420-1510-EBF7-676B33AB3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97C9B5AC-4B2F-E726-6538-72D42083F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7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7">
            <a:extLst>
              <a:ext uri="{FF2B5EF4-FFF2-40B4-BE49-F238E27FC236}">
                <a16:creationId xmlns:a16="http://schemas.microsoft.com/office/drawing/2014/main" id="{31CC1FDF-503E-6941-B93C-0EA0320EA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7B10D3-B52E-A35B-AD3D-C05EB8AE8F37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</p:spTree>
    <p:extLst>
      <p:ext uri="{BB962C8B-B14F-4D97-AF65-F5344CB8AC3E}">
        <p14:creationId xmlns:p14="http://schemas.microsoft.com/office/powerpoint/2010/main" val="120246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877871-473A-C00F-2D1C-7EAB50041EF8}"/>
              </a:ext>
            </a:extLst>
          </p:cNvPr>
          <p:cNvSpPr txBox="1">
            <a:spLocks/>
          </p:cNvSpPr>
          <p:nvPr userDrawn="1"/>
        </p:nvSpPr>
        <p:spPr>
          <a:xfrm>
            <a:off x="6792687" y="6536400"/>
            <a:ext cx="3085010" cy="321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algn="r"/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Waipapa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en-NZ" sz="600" b="0" err="1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Taumata</a:t>
            </a:r>
            <a:r>
              <a:rPr lang="en-NZ" sz="600" b="0">
                <a:solidFill>
                  <a:schemeClr val="bg1">
                    <a:alpha val="50000"/>
                  </a:schemeClr>
                </a:solidFill>
                <a:effectLst/>
                <a:latin typeface="Inter" panose="02000503000000020004" pitchFamily="2" charset="0"/>
              </a:rPr>
              <a:t> Rau, University of Auckland</a:t>
            </a:r>
          </a:p>
        </p:txBody>
      </p:sp>
      <p:sp>
        <p:nvSpPr>
          <p:cNvPr id="2" name="Date Placeholder 7">
            <a:extLst>
              <a:ext uri="{FF2B5EF4-FFF2-40B4-BE49-F238E27FC236}">
                <a16:creationId xmlns:a16="http://schemas.microsoft.com/office/drawing/2014/main" id="{45895309-16D5-6739-F830-96FF75099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9475" y="6536400"/>
            <a:ext cx="1550747" cy="32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>
                    <a:alpha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91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2_DC666D7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&#8195;&#8195;&#8195;&#8195;maria.dams@auckland.ac.nz" TargetMode="External"/><Relationship Id="rId2" Type="http://schemas.openxmlformats.org/officeDocument/2006/relationships/hyperlink" Target="mailto:Julia.Vilstrup.Mouatt@auckland.ac.nz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B_A038024F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C17679-BB14-19A7-0763-3934C694FA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How to Peer Review for Academic Journals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0109E-57DC-4CA4-572E-77F7DD65A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GB" err="1"/>
              <a:t>ResBaz</a:t>
            </a:r>
            <a:r>
              <a:rPr lang="en-GB"/>
              <a:t> 2026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8AC7E-E855-FC0B-F777-44CA66034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>
                <a:latin typeface="Inter"/>
                <a:ea typeface="Inter"/>
                <a:cs typeface="Inter"/>
              </a:rPr>
              <a:t>1 July 2026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744C5-6D66-3698-D547-9D2DA194F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0813" y="5638056"/>
            <a:ext cx="6647461" cy="343878"/>
          </a:xfrm>
        </p:spPr>
        <p:txBody>
          <a:bodyPr/>
          <a:lstStyle/>
          <a:p>
            <a:r>
              <a:rPr lang="en-GB" sz="1100">
                <a:latin typeface="Inter"/>
                <a:ea typeface="Inter"/>
                <a:cs typeface="Inter"/>
              </a:rPr>
              <a:t>Dr. Julia Vilstrup Mouatt, Researcher Development Manager, Research and Innovation Office</a:t>
            </a:r>
          </a:p>
          <a:p>
            <a:r>
              <a:rPr lang="en-GB" sz="1100">
                <a:latin typeface="Inter"/>
                <a:ea typeface="Inter"/>
                <a:cs typeface="Inter"/>
              </a:rPr>
              <a:t>Dr. Maria Dams, Research Services Adviser, Research Services, Student and Scholarly Services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68503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BFECF-7CB4-6292-23FC-73D3929EE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9CDB-19BE-6E2B-92F8-0444492E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Peer Review guidelines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1B78C-C9FB-B1F3-5380-62FE5D84C08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B6CE5-50D8-B99F-1CD9-06C3AE2310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90" y="3428999"/>
            <a:ext cx="4710975" cy="2099442"/>
          </a:xfrm>
        </p:spPr>
        <p:txBody>
          <a:bodyPr/>
          <a:lstStyle/>
          <a:p>
            <a:r>
              <a:rPr lang="en-GB" sz="1800"/>
              <a:t>The Web of Science Academy has a peer review guidelines document.</a:t>
            </a:r>
          </a:p>
          <a:p>
            <a:endParaRPr lang="en-GB" sz="1800"/>
          </a:p>
          <a:p>
            <a:r>
              <a:rPr lang="en-GB" sz="1800"/>
              <a:t>The journal may also have their own guidelines or form with specific questions to help you with your peer review.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B6303-01C1-C499-BDF1-A58D8154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943" y="672662"/>
            <a:ext cx="4333905" cy="57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5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23C88-F0BD-1504-B511-B98DAAA9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9DBAE-C567-4B0B-8BB3-642237648D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7872" y="1947862"/>
            <a:ext cx="5063580" cy="39626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u="sng"/>
              <a:t>STATEMENT</a:t>
            </a:r>
            <a:r>
              <a:rPr lang="en-GB"/>
              <a:t> – clearly state where the issue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u="sng"/>
              <a:t>EXPLAIN</a:t>
            </a:r>
            <a:r>
              <a:rPr lang="en-GB"/>
              <a:t> – explain WHY it is an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u="sng"/>
              <a:t>EXAMPLE</a:t>
            </a:r>
            <a:r>
              <a:rPr lang="en-GB"/>
              <a:t> – provide an example with evidence to support your statement and where possible provide a possible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19013D-64A5-CB48-79EF-EF3279F9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Constructive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B4D46-649C-4EF0-348A-75F0E5844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Using the S.E.E method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5D7E-D0EB-D99B-CADB-B4FB60D4BFA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49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ED3F-0AEA-0034-5D7E-77B5BA598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C38CC-341A-A12C-7C8C-FF48EDF44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808" y="2110422"/>
            <a:ext cx="4668067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 it clear what is already known about this topic?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 the research question or aims clearly outlined?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 the research question justified given what is already known about the topic?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9C2C03-D16F-2380-FCC5-DF0DF21A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C394A-CA50-E214-CE50-FF383F18DE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an introduction section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0A63E-17EA-46F4-57AB-351AEFFDE1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01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2C99A5-EAA1-0CF1-9005-4F9F44EE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07604"/>
            <a:ext cx="11950700" cy="4391880"/>
          </a:xfrm>
          <a:prstGeom prst="rect">
            <a:avLst/>
          </a:prstGeom>
          <a:noFill/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5B81C2EF-8C90-B8F4-8375-687F98EDCB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5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7191B-92BB-38E4-D8C7-A969E2FB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EA0972-24EC-503B-BF12-542139E92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0733" y="1947862"/>
            <a:ext cx="5106442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Is the study design appropriate to answer the aim?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Are the study methods valid and reliable?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Is there enough detail in order to replicate the study?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If applicable, is the process of subject selection clear?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Are the variables defined and measured appropriately?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485B88-C04B-2425-D323-33EB424B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Methodology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C13E-C153-FC25-8620-414087F6D6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a methodology section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2BB7E-0467-7DB8-7085-824A724EB5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81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D34B1-CC8E-FAE6-E7AF-6E1904FFE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E40483-DDAC-A5E1-8038-E86CD0148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206374"/>
            <a:ext cx="11950700" cy="4122989"/>
          </a:xfrm>
          <a:prstGeom prst="rect">
            <a:avLst/>
          </a:prstGeom>
          <a:noFill/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28A1B36-BFB8-5EFB-0045-8B3AD81E27E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45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3D6D-E1C0-278E-A205-9B9325B57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058A7-7635-0C8E-9179-C834817FA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32914"/>
            <a:ext cx="11950700" cy="4869910"/>
          </a:xfrm>
          <a:prstGeom prst="rect">
            <a:avLst/>
          </a:prstGeom>
          <a:noFill/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D9B188D-8A5B-F835-7942-CB704D76A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48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21EA2-285D-D0C8-6BC9-4A9801AF2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A63AD2-3A3A-F1BA-E2CF-BEE72E57B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0733" y="2041924"/>
            <a:ext cx="4668067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Are the results clearly stated?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 the data presented in a clear and appropriate way?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88B479-A587-A5A5-8AE3-8E663404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82718-6ADD-26E2-73FE-4839722049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the results section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E2AF9-6C3F-3C53-3F4E-125ABEA874B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22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539DE-F401-F594-1866-FD2411FBC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C2960FE-956B-230A-E22C-A25896488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1A6D1-895D-165A-E5CF-FD53D655E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333375"/>
            <a:ext cx="90106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66F71-E736-6CD1-23F5-73D5F36E8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C256A-4C92-E349-5DDB-71070C1B8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0734" y="1947862"/>
            <a:ext cx="5063580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Are the results discussed from multiple angles and placed into context without being overinterpreted?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Do the conclusions answer the aims of the study?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Are the conclusions supported by the results? If not, are they supported by references?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Are the limitations of the study fatal or are they opportunities to inform future research?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9731E7-9C81-0348-FD58-35EE7410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Discussion and 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43365-EA4D-262B-138B-691A48539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the discussion and conclusion section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FA47C-87F8-E37F-74C9-31379F5B91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44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58EE-CD94-7117-F1CE-19841F09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91" y="1480457"/>
            <a:ext cx="5598723" cy="1035735"/>
          </a:xfrm>
        </p:spPr>
        <p:txBody>
          <a:bodyPr/>
          <a:lstStyle/>
          <a:p>
            <a:r>
              <a:rPr lang="en-GB" dirty="0"/>
              <a:t>What we will cover today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944CD-E08B-7917-FD9D-B61FF3EA1B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C49FB-5509-3241-5514-CB9DEB465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591" y="3714075"/>
            <a:ext cx="10719030" cy="214129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2800" b="1" dirty="0"/>
              <a:t>Quick introduction and overview of the peer review process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b="1" dirty="0"/>
              <a:t> Providing a useful and constructive peer review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b="1" dirty="0"/>
              <a:t> Using a peer review template to structure your feedback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b="1" dirty="0"/>
              <a:t> Tips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4054664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702E2-95A2-8AA0-09C2-22BD95DD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47B1EDB-AE13-F700-3AD9-EEB240AB687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12C9-BAC2-813C-B51B-661D16D4B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28587"/>
            <a:ext cx="88487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73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AF722-E6DB-7C50-32DD-8BAB3FD3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84076-84AC-9D83-9AFB-335398E02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6447" y="2419349"/>
            <a:ext cx="5063580" cy="2962275"/>
          </a:xfrm>
        </p:spPr>
        <p:txBody>
          <a:bodyPr/>
          <a:lstStyle/>
          <a:p>
            <a:r>
              <a:rPr lang="en-GB"/>
              <a:t>Now that you have read the whole paper, does the abstract clearly summarise what the results and conclusions are and the methodology used?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E94403-A305-134D-4726-6CC7752F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Abstract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2C87-5200-ADC4-C993-B265930CBC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the abstract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34B37-891B-180D-3B75-5B05BBCFBFD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404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E276-87E6-EB25-A5F0-22DBA5FCF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7CE9C5E6-9DC9-6318-7648-343A418BE27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CC4DA3-C808-9AAF-30C6-F481176F9FF0}"/>
              </a:ext>
            </a:extLst>
          </p:cNvPr>
          <p:cNvGrpSpPr/>
          <p:nvPr/>
        </p:nvGrpSpPr>
        <p:grpSpPr>
          <a:xfrm>
            <a:off x="838821" y="666750"/>
            <a:ext cx="10084283" cy="5524500"/>
            <a:chOff x="838821" y="666750"/>
            <a:chExt cx="10084283" cy="552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C67231-F192-459A-6FCD-3943B7AD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821" y="666750"/>
              <a:ext cx="6200775" cy="552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5B53C6-812B-4819-FCEF-A09CBB6D2496}"/>
                </a:ext>
              </a:extLst>
            </p:cNvPr>
            <p:cNvSpPr txBox="1"/>
            <p:nvPr/>
          </p:nvSpPr>
          <p:spPr>
            <a:xfrm>
              <a:off x="7474226" y="2922104"/>
              <a:ext cx="344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General background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47C76A-F77B-7801-B04B-2B56BAD1C59F}"/>
                </a:ext>
              </a:extLst>
            </p:cNvPr>
            <p:cNvSpPr txBox="1"/>
            <p:nvPr/>
          </p:nvSpPr>
          <p:spPr>
            <a:xfrm>
              <a:off x="2524539" y="3011557"/>
              <a:ext cx="4383157" cy="496956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72922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8E3C6-9E6B-7D13-FEC8-C9773CD6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76A41B28-C13E-99C8-094E-34F6F367A7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EFE2E5-EE15-D82A-696E-10D2C19CC02D}"/>
              </a:ext>
            </a:extLst>
          </p:cNvPr>
          <p:cNvGrpSpPr/>
          <p:nvPr/>
        </p:nvGrpSpPr>
        <p:grpSpPr>
          <a:xfrm>
            <a:off x="915643" y="666750"/>
            <a:ext cx="9888192" cy="5524500"/>
            <a:chOff x="915643" y="666750"/>
            <a:chExt cx="9888192" cy="552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33FEFD-17BC-0FC7-6AEA-41A75DA0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643" y="666750"/>
              <a:ext cx="6200775" cy="552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96DEDB-E328-6887-5C89-7B078AE8E772}"/>
                </a:ext>
              </a:extLst>
            </p:cNvPr>
            <p:cNvSpPr txBox="1"/>
            <p:nvPr/>
          </p:nvSpPr>
          <p:spPr>
            <a:xfrm>
              <a:off x="7354957" y="3429000"/>
              <a:ext cx="344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Specific background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984F06-9CA3-8D56-CAD0-592D0E7E6002}"/>
                </a:ext>
              </a:extLst>
            </p:cNvPr>
            <p:cNvSpPr txBox="1"/>
            <p:nvPr/>
          </p:nvSpPr>
          <p:spPr>
            <a:xfrm>
              <a:off x="2435087" y="3279913"/>
              <a:ext cx="4552122" cy="6460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287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40B5C-4F14-6309-137E-92A76385C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97A980A-B370-53F2-995B-71A9EFC384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BBCED5-EDA0-D776-F8C4-8F08B8D71959}"/>
              </a:ext>
            </a:extLst>
          </p:cNvPr>
          <p:cNvGrpSpPr/>
          <p:nvPr/>
        </p:nvGrpSpPr>
        <p:grpSpPr>
          <a:xfrm>
            <a:off x="915643" y="666750"/>
            <a:ext cx="9888192" cy="5524500"/>
            <a:chOff x="915643" y="666750"/>
            <a:chExt cx="9888192" cy="552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E7284D-27EB-3413-410B-5EB74E80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643" y="666750"/>
              <a:ext cx="6200775" cy="552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7F8C5E-4170-650D-757B-38B6FDB2C226}"/>
                </a:ext>
              </a:extLst>
            </p:cNvPr>
            <p:cNvSpPr txBox="1"/>
            <p:nvPr/>
          </p:nvSpPr>
          <p:spPr>
            <a:xfrm>
              <a:off x="7354957" y="3845651"/>
              <a:ext cx="344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Gap in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E1B7E4-DC50-DD76-335D-54ED56B18AAC}"/>
                </a:ext>
              </a:extLst>
            </p:cNvPr>
            <p:cNvSpPr txBox="1"/>
            <p:nvPr/>
          </p:nvSpPr>
          <p:spPr>
            <a:xfrm>
              <a:off x="2560983" y="3707296"/>
              <a:ext cx="4552122" cy="6460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300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D4D63-BE03-6918-3EB9-F9B07154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FD19BDF2-217F-3A0A-EA2B-4026DEB51C2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B26D7-C151-2A8E-6F88-9D1A31392401}"/>
              </a:ext>
            </a:extLst>
          </p:cNvPr>
          <p:cNvGrpSpPr/>
          <p:nvPr/>
        </p:nvGrpSpPr>
        <p:grpSpPr>
          <a:xfrm>
            <a:off x="912330" y="577298"/>
            <a:ext cx="9841809" cy="5524500"/>
            <a:chOff x="912330" y="577298"/>
            <a:chExt cx="9841809" cy="552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4DB4B3-7880-787F-4787-9FF73F4B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330" y="577298"/>
              <a:ext cx="6200775" cy="552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C10E46-C853-7CA3-4AB3-C54F65F001BB}"/>
                </a:ext>
              </a:extLst>
            </p:cNvPr>
            <p:cNvSpPr txBox="1"/>
            <p:nvPr/>
          </p:nvSpPr>
          <p:spPr>
            <a:xfrm>
              <a:off x="7305261" y="4243217"/>
              <a:ext cx="344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Methodology used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C40BD6-D7D2-C71A-B0DF-5D430373E2C8}"/>
                </a:ext>
              </a:extLst>
            </p:cNvPr>
            <p:cNvSpPr txBox="1"/>
            <p:nvPr/>
          </p:nvSpPr>
          <p:spPr>
            <a:xfrm>
              <a:off x="2560983" y="4104862"/>
              <a:ext cx="4552122" cy="6460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652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09D96-73D7-2C13-2533-B9917346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97CE8AA-DDAA-C9A3-AEDF-02A5C06983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BBB476-AD06-E3B1-D3F2-809B5917B27E}"/>
              </a:ext>
            </a:extLst>
          </p:cNvPr>
          <p:cNvGrpSpPr/>
          <p:nvPr/>
        </p:nvGrpSpPr>
        <p:grpSpPr>
          <a:xfrm>
            <a:off x="912330" y="577298"/>
            <a:ext cx="9861688" cy="5524500"/>
            <a:chOff x="912330" y="577298"/>
            <a:chExt cx="9861688" cy="552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439D82-9312-CFD5-4253-AFC8059D9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330" y="577298"/>
              <a:ext cx="6200775" cy="5524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C7C580-2FE0-7C15-DBAA-3F3AB049DB5D}"/>
                </a:ext>
              </a:extLst>
            </p:cNvPr>
            <p:cNvSpPr txBox="1"/>
            <p:nvPr/>
          </p:nvSpPr>
          <p:spPr>
            <a:xfrm>
              <a:off x="7325140" y="4759700"/>
              <a:ext cx="344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Summary of the results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E510F8-40EB-6944-D3C3-401BDD64673E}"/>
                </a:ext>
              </a:extLst>
            </p:cNvPr>
            <p:cNvSpPr txBox="1"/>
            <p:nvPr/>
          </p:nvSpPr>
          <p:spPr>
            <a:xfrm>
              <a:off x="2560983" y="4512366"/>
              <a:ext cx="4552122" cy="8640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236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EE3E8-3FD1-509C-0E84-9DC89CB66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D30E2D0-0F1B-7AD7-C410-2FD2F7F72D0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7301C8-D5DC-BCF6-AEB1-A0A390C73C2D}"/>
              </a:ext>
            </a:extLst>
          </p:cNvPr>
          <p:cNvGrpSpPr/>
          <p:nvPr/>
        </p:nvGrpSpPr>
        <p:grpSpPr>
          <a:xfrm>
            <a:off x="912329" y="577298"/>
            <a:ext cx="9831872" cy="5544000"/>
            <a:chOff x="912329" y="577298"/>
            <a:chExt cx="9831872" cy="5544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7D9F3F-E54B-D66A-93F7-AC5E5C88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329" y="577298"/>
              <a:ext cx="6222662" cy="5544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BA1EBD-7957-930A-5006-13B877415224}"/>
                </a:ext>
              </a:extLst>
            </p:cNvPr>
            <p:cNvSpPr txBox="1"/>
            <p:nvPr/>
          </p:nvSpPr>
          <p:spPr>
            <a:xfrm>
              <a:off x="7295323" y="5385867"/>
              <a:ext cx="344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Conclusions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942903-5E20-5CEE-2D7C-DA17910F9F3E}"/>
                </a:ext>
              </a:extLst>
            </p:cNvPr>
            <p:cNvSpPr txBox="1"/>
            <p:nvPr/>
          </p:nvSpPr>
          <p:spPr>
            <a:xfrm>
              <a:off x="2560983" y="5307496"/>
              <a:ext cx="4552122" cy="5040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741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02ED-2E8C-F73D-B865-BAA94E5D7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E733FD8-54DA-D8A8-70FB-43C89B0CB99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556BE0-C014-9AA6-C20E-0A82B2767B69}"/>
              </a:ext>
            </a:extLst>
          </p:cNvPr>
          <p:cNvGrpSpPr/>
          <p:nvPr/>
        </p:nvGrpSpPr>
        <p:grpSpPr>
          <a:xfrm>
            <a:off x="912329" y="577298"/>
            <a:ext cx="9831872" cy="5544000"/>
            <a:chOff x="912329" y="577298"/>
            <a:chExt cx="9831872" cy="5544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E51D85-7611-ADD2-9419-27325872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329" y="577298"/>
              <a:ext cx="6222662" cy="5544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4AA6AB-0AA5-07AE-2EBE-150E7D6FB995}"/>
                </a:ext>
              </a:extLst>
            </p:cNvPr>
            <p:cNvSpPr txBox="1"/>
            <p:nvPr/>
          </p:nvSpPr>
          <p:spPr>
            <a:xfrm>
              <a:off x="7295323" y="5385867"/>
              <a:ext cx="3448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>
                  <a:solidFill>
                    <a:schemeClr val="bg1"/>
                  </a:solidFill>
                </a:rPr>
                <a:t>Relevance and practical application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9E5609-5C06-0631-7681-0D3DE63A0B61}"/>
                </a:ext>
              </a:extLst>
            </p:cNvPr>
            <p:cNvSpPr txBox="1"/>
            <p:nvPr/>
          </p:nvSpPr>
          <p:spPr>
            <a:xfrm>
              <a:off x="2582869" y="5617298"/>
              <a:ext cx="4552122" cy="5040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en-NZ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12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705D5-7355-9869-0C91-AD42058B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5D90AF-64BA-3E93-FAFA-35062296D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9296" y="2190750"/>
            <a:ext cx="5063580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Now that you know what the study is about, is the title informative and relevant?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Does the title overstate the scope or findings of the study?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9EFFD2-1A03-69B5-6C70-401D08AE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84593-1C17-FCDE-0E78-67F61A1C42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the title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E413B-BE80-86AA-12C4-3905825A35B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73ED9-CCA0-533D-B43B-6209C769D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1079" y="1803817"/>
            <a:ext cx="9780271" cy="727200"/>
          </a:xfrm>
        </p:spPr>
        <p:txBody>
          <a:bodyPr/>
          <a:lstStyle/>
          <a:p>
            <a:r>
              <a:rPr lang="en-GB"/>
              <a:t>1. Quick introduction and overview of the peer review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56591-8679-DA62-656B-E7FA76DE0C2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849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3CD1D-D9B8-5A86-3FC3-9335836F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674E8-673A-2992-ABF2-FC3B154C52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6446" y="2162174"/>
            <a:ext cx="5063580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Are the references relevant?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Have key studies been referenced or is a key reference missing?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3BEAE1-F94C-C55C-6E7E-EF8B3F4E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CC1F8-6E4C-B1CD-B549-AF749C8B09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the references section of a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F64D5-4AA4-1C31-CF3E-1C71A860C27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601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19CFA-5D97-9FA6-50AB-DCFDE6156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A575B2-5B5C-6945-7D6C-885385323C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7872" y="1947862"/>
            <a:ext cx="5063580" cy="29622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What did this study add to what was already known on this topic?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 the article consistent within itself?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Is there anything that stands out in the author or funder statement(s) that makes you question the objectivity of the study?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228FBF-379E-3F67-BD7A-EBF13515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Overall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E4E4A-C1C1-33AE-6026-0578CC3BAF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What to look for in the whole manuscript. 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13726-39C6-C6D8-EBDC-4BD089D9C1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359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08F46-4432-925D-DA84-3E7CE2DF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car and a vehicle&#10;&#10;AI-generated content may be incorrect.">
            <a:extLst>
              <a:ext uri="{FF2B5EF4-FFF2-40B4-BE49-F238E27FC236}">
                <a16:creationId xmlns:a16="http://schemas.microsoft.com/office/drawing/2014/main" id="{9686FD16-7C2A-E6E0-2FAC-4DE5CFB1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296" y="1760"/>
            <a:ext cx="6243407" cy="6537600"/>
          </a:xfrm>
          <a:prstGeom prst="rect">
            <a:avLst/>
          </a:prstGeom>
          <a:noFill/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4DE5CBC-9D68-C35F-E924-DF62ADBC976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259475" y="6536400"/>
            <a:ext cx="1550747" cy="321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5452655-A846-C7BD-7B17-ACCADEB5E0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479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AC7F-FD5E-5E71-766D-5BEBA64BC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DE08D-AC96-1BC8-60B3-5278365404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1078" y="1803817"/>
            <a:ext cx="10123171" cy="727200"/>
          </a:xfrm>
        </p:spPr>
        <p:txBody>
          <a:bodyPr/>
          <a:lstStyle/>
          <a:p>
            <a:r>
              <a:rPr lang="en-GB"/>
              <a:t>3. Using a peer review template to structure your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F393D-2191-34EC-8BD6-79DC30F3216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6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8FEDBE4-E890-DFCC-3B46-08E912481C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r="-1" b="15277"/>
          <a:stretch>
            <a:fillRect/>
          </a:stretch>
        </p:blipFill>
        <p:spPr>
          <a:xfrm>
            <a:off x="6096000" y="10"/>
            <a:ext cx="6096000" cy="6537590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A1F74-9211-55DD-40BA-56495A3757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200" y="3328850"/>
            <a:ext cx="4357463" cy="236638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Can help you peer review </a:t>
            </a:r>
            <a:r>
              <a:rPr lang="en-GB" sz="2400" b="1"/>
              <a:t>consistently</a:t>
            </a:r>
            <a:r>
              <a:rPr lang="en-GB" sz="2400"/>
              <a:t> and </a:t>
            </a:r>
            <a:r>
              <a:rPr lang="en-GB" sz="2400" b="1"/>
              <a:t>fairly.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Helps you</a:t>
            </a:r>
            <a:r>
              <a:rPr lang="en-GB" sz="2400" b="1"/>
              <a:t> structure </a:t>
            </a:r>
            <a:r>
              <a:rPr lang="en-GB" sz="2400"/>
              <a:t>your peer review comments.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105C5-51A0-388C-62C5-3DD8C6A5133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59475" y="6536400"/>
            <a:ext cx="1550747" cy="321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B0D922-995D-0446-5317-4D8912F7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357463" cy="1181237"/>
          </a:xfrm>
        </p:spPr>
        <p:txBody>
          <a:bodyPr anchor="b">
            <a:normAutofit/>
          </a:bodyPr>
          <a:lstStyle/>
          <a:p>
            <a:r>
              <a:rPr lang="en-GB"/>
              <a:t>Why use a template?</a:t>
            </a:r>
          </a:p>
        </p:txBody>
      </p:sp>
    </p:spTree>
    <p:extLst>
      <p:ext uri="{BB962C8B-B14F-4D97-AF65-F5344CB8AC3E}">
        <p14:creationId xmlns:p14="http://schemas.microsoft.com/office/powerpoint/2010/main" val="2119331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5B7E-23F3-4041-DBF1-B55E48641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FB1880-A26C-ABB8-D931-73BDBD71F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7872" y="1947862"/>
            <a:ext cx="5063580" cy="39626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u="sng"/>
              <a:t>STATEMENT</a:t>
            </a:r>
            <a:r>
              <a:rPr lang="en-GB"/>
              <a:t> – clearly state where the issue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u="sng"/>
              <a:t>EXPLAIN</a:t>
            </a:r>
            <a:r>
              <a:rPr lang="en-GB"/>
              <a:t> – explain WHY it is an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u="sng"/>
              <a:t>EXAMPLE</a:t>
            </a:r>
            <a:r>
              <a:rPr lang="en-GB"/>
              <a:t> – provide an example with evidence to support your statement and where possible provide a possible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8FDBB-C482-8E66-69A7-4AA507E1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Constructive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6591C-2423-D262-447F-05C430B7D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/>
              <a:t>Using the S.E.E method</a:t>
            </a:r>
          </a:p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C380F-5E0F-B554-9784-C37E778E74D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41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57EB-7AD7-00EF-4F52-44BEC466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C02C60-17C5-46D2-A8FC-0CE4D0F48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Poll question 2:</a:t>
            </a:r>
          </a:p>
          <a:p>
            <a:endParaRPr lang="en-GB"/>
          </a:p>
          <a:p>
            <a:r>
              <a:rPr lang="en-GB"/>
              <a:t>Can you describe your current experience with the peer review process as an author?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AC22D-2CC1-2083-DD44-26CBFC10E2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44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FB450-A420-3C1D-594C-DE1123380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44DA2-733C-2F96-550D-1F28F1C46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1079" y="1803817"/>
            <a:ext cx="7421172" cy="727200"/>
          </a:xfrm>
        </p:spPr>
        <p:txBody>
          <a:bodyPr/>
          <a:lstStyle/>
          <a:p>
            <a:r>
              <a:rPr lang="en-GB"/>
              <a:t>4. Tips and recommendations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D7901-F6B3-E130-C31C-9AEFB0E836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72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62B1E4-A6FA-1871-3F57-CAB11F0F1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808" y="2110422"/>
            <a:ext cx="4668067" cy="3704591"/>
          </a:xfrm>
        </p:spPr>
        <p:txBody>
          <a:bodyPr/>
          <a:lstStyle/>
          <a:p>
            <a:r>
              <a:rPr lang="en-GB"/>
              <a:t>Don’t shy away from your first invitations to peer review, they can benefit you, as being a good peer reviewer makes you a better writer as you can scrutinise your own manuscript from a peer reviewer’s perspective!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A03E7-4121-3001-FA6D-1AD5350C2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Tips and recommendations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75EAD-C3AB-C09F-6703-BC5267FF1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4F6B2-BA3E-45EA-6B0F-7683E30746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002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E44DA-04EE-B4F0-1697-74B19274F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FFF4C8-790F-2F13-3C60-A634A4F59B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808" y="2110422"/>
            <a:ext cx="4668067" cy="3704591"/>
          </a:xfrm>
        </p:spPr>
        <p:txBody>
          <a:bodyPr/>
          <a:lstStyle/>
          <a:p>
            <a:r>
              <a:rPr lang="en-GB"/>
              <a:t>Don’t shy away from your first invitations to peer review, they can benefit you, as being a good peer reviewer makes you a better writer as you can scrutinise your own manuscript from a peer reviewer’s perspective!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2B83A-7D36-6891-ED67-4D82A86F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Tips and recommendations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F2A03-360A-596F-DF4D-EAB3FD0D1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CF771-5A02-2076-C89D-3A1DC6AB6B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2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0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ack and white text with green text&#10;&#10;AI-generated content may be incorrect.">
            <a:extLst>
              <a:ext uri="{FF2B5EF4-FFF2-40B4-BE49-F238E27FC236}">
                <a16:creationId xmlns:a16="http://schemas.microsoft.com/office/drawing/2014/main" id="{AE895036-D660-F861-02E8-ECF419DB99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r="444"/>
          <a:stretch>
            <a:fillRect/>
          </a:stretch>
        </p:blipFill>
        <p:spPr>
          <a:xfrm>
            <a:off x="963206" y="1111102"/>
            <a:ext cx="8241412" cy="4635795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AE208CEA-C7ED-BD56-9A57-E9463FBE7A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402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FBE9A-AE5A-0F70-CCA8-97112C033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BFFB90-7EFF-3664-3095-A2FE7A5ED3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808" y="2110422"/>
            <a:ext cx="4668067" cy="37045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Learn from open peer reviews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Practise by writing post-publication peer reviews of pre-prints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Co-review with your supervisor/senior colleague or friend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5A853-7D87-B7A3-FFEA-9D1A1D5B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451306"/>
            <a:ext cx="4514625" cy="1181237"/>
          </a:xfrm>
        </p:spPr>
        <p:txBody>
          <a:bodyPr/>
          <a:lstStyle/>
          <a:p>
            <a:r>
              <a:rPr lang="en-GB"/>
              <a:t>Tips and recommendations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78378-BE7E-8B38-9ED8-B269C9EFD9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44296-A31D-45CD-10B0-E9D50A50717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FB50D-7FCF-BCBD-3731-8AFB660A9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4307859"/>
            <a:ext cx="3068876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CADAC-4351-15BC-86CE-A02B22BF4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3246759"/>
            <a:ext cx="2452450" cy="7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64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2F4B5-AA55-91A2-72B9-31B49ABBD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9B3A92-A5DA-99EC-1C21-97E67AAFB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808" y="2110422"/>
            <a:ext cx="4668067" cy="3704591"/>
          </a:xfrm>
        </p:spPr>
        <p:txBody>
          <a:bodyPr lIns="0" tIns="0" rIns="0" bIns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Inter"/>
                <a:ea typeface="Inter"/>
                <a:cs typeface="Inter"/>
              </a:rPr>
              <a:t>Do NOT upload manuscripts under peer review to GenAI tools!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Inter"/>
                <a:ea typeface="Inter"/>
                <a:cs typeface="Inter"/>
              </a:rPr>
              <a:t>Check if the journal allows use of AI for structuring and reformatting your comments, and for spelling and grammar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1CB79-6C26-5FAE-9AF3-72349302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506" y="729946"/>
            <a:ext cx="4514625" cy="1181237"/>
          </a:xfrm>
        </p:spPr>
        <p:txBody>
          <a:bodyPr/>
          <a:lstStyle/>
          <a:p>
            <a:r>
              <a:rPr lang="en-GB"/>
              <a:t>Tips and recommendations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F80B3-3FB6-801B-97EF-88027324F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B0A0D-643B-5090-6014-6DF7194F1CF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B60E2-181B-E868-C210-85DFB3A98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41" y="2110422"/>
            <a:ext cx="5160554" cy="40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7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80BE8-1F92-4B15-5CEC-B05A0F1C3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6775-19CC-CB80-B15E-1EBA997B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91" y="1480457"/>
            <a:ext cx="10019270" cy="1035735"/>
          </a:xfrm>
        </p:spPr>
        <p:txBody>
          <a:bodyPr/>
          <a:lstStyle/>
          <a:p>
            <a:r>
              <a:rPr lang="en-GB"/>
              <a:t>Thank you for listening, any 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A1D23-4F16-9AC8-CB1C-7563660D768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4A0B5-661E-D677-F62A-7468970EE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591" y="3714075"/>
            <a:ext cx="10719030" cy="2141292"/>
          </a:xfrm>
        </p:spPr>
        <p:txBody>
          <a:bodyPr lIns="0" tIns="0" rIns="0" bIns="0" anchor="t"/>
          <a:lstStyle/>
          <a:p>
            <a:endParaRPr lang="en-GB" sz="2800" b="1"/>
          </a:p>
          <a:p>
            <a:endParaRPr lang="en-GB" sz="2800" b="1"/>
          </a:p>
          <a:p>
            <a:r>
              <a:rPr lang="en-GB" sz="2400" b="1">
                <a:latin typeface="Inter"/>
                <a:ea typeface="Inter"/>
                <a:cs typeface="Inter"/>
              </a:rPr>
              <a:t>Contacts</a:t>
            </a:r>
            <a:r>
              <a:rPr lang="en-GB" sz="2800" b="1">
                <a:latin typeface="Inter"/>
                <a:ea typeface="Inter"/>
                <a:cs typeface="Inter"/>
              </a:rPr>
              <a:t>: </a:t>
            </a:r>
          </a:p>
          <a:p>
            <a:r>
              <a:rPr lang="en-GB" sz="1800" b="1">
                <a:latin typeface="Inter"/>
                <a:ea typeface="Inter"/>
                <a:cs typeface="Inter"/>
                <a:hlinkClick r:id="rId2"/>
              </a:rPr>
              <a:t>julia.vilstrup.mouatt@auckland.ac.nz</a:t>
            </a:r>
            <a:r>
              <a:rPr lang="en-GB" sz="1800" b="1">
                <a:latin typeface="Inter"/>
                <a:ea typeface="Inter"/>
                <a:cs typeface="Inter"/>
              </a:rPr>
              <a:t> </a:t>
            </a:r>
            <a:endParaRPr lang="en-GB" sz="1800" b="1"/>
          </a:p>
          <a:p>
            <a:r>
              <a:rPr lang="en-GB" sz="1800" b="1">
                <a:latin typeface="Inter"/>
                <a:ea typeface="Inter"/>
                <a:cs typeface="Inter"/>
                <a:hlinkClick r:id="rId3"/>
              </a:rPr>
              <a:t>maria.dams@auckland.ac.nz</a:t>
            </a:r>
            <a:r>
              <a:rPr lang="en-GB" sz="1800" b="1">
                <a:latin typeface="Inter"/>
                <a:ea typeface="Inter"/>
                <a:cs typeface="Inter"/>
              </a:rPr>
              <a:t> </a:t>
            </a:r>
            <a:endParaRPr lang="en-GB" sz="1800" b="1"/>
          </a:p>
          <a:p>
            <a:endParaRPr lang="en-GB" sz="1800" b="1"/>
          </a:p>
        </p:txBody>
      </p:sp>
    </p:spTree>
    <p:extLst>
      <p:ext uri="{BB962C8B-B14F-4D97-AF65-F5344CB8AC3E}">
        <p14:creationId xmlns:p14="http://schemas.microsoft.com/office/powerpoint/2010/main" val="405936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EE3B886-945E-5FEE-66A9-C288F36C5D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561" b="4561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A3BE-9F34-1FCE-4A7F-74E5A3AB48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800" b="1"/>
              <a:t>Peer review is the quality-control process that allows us to trust and build on published research.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A6F6C-DA42-3964-E7CC-9A54052D13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BB58C2-3C31-9E7A-FC3D-A772CC04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Peer Review process</a:t>
            </a:r>
          </a:p>
        </p:txBody>
      </p:sp>
    </p:spTree>
    <p:extLst>
      <p:ext uri="{BB962C8B-B14F-4D97-AF65-F5344CB8AC3E}">
        <p14:creationId xmlns:p14="http://schemas.microsoft.com/office/powerpoint/2010/main" val="26880251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015DB-17CF-3D6F-90B8-FE9C39DC5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E05E78-7D62-E8AB-C6F1-4F5F21A1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50" y="1760"/>
            <a:ext cx="8096099" cy="6537600"/>
          </a:xfrm>
          <a:prstGeom prst="rect">
            <a:avLst/>
          </a:prstGeom>
          <a:noFill/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64D8794-924E-A802-64D4-7A8D3ED19AF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259475" y="6536400"/>
            <a:ext cx="1550747" cy="321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25867E1-7185-6287-E4CF-8C9D520A4E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06142-2C26-0440-B83B-15ABEA07F992}" type="datetime3">
              <a:rPr lang="en-NZ" smtClean="0"/>
              <a:pPr>
                <a:spcAft>
                  <a:spcPts val="600"/>
                </a:spcAft>
              </a:pPr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9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2A3E8-D8A6-737F-9B3F-80F45CA67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C98F4C-C2A6-B2B2-7AF9-B0AF211115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Poll question 1:</a:t>
            </a:r>
          </a:p>
          <a:p>
            <a:endParaRPr lang="en-GB"/>
          </a:p>
          <a:p>
            <a:r>
              <a:rPr lang="en-GB"/>
              <a:t>Have you peer reviewed for a journal?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87280-0830-58AD-F302-C91B3FC6860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42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A87EC-0ED4-3D44-659E-0BE87AF3F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5FC96-ED80-94D3-203D-60BA647D0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1079" y="1803817"/>
            <a:ext cx="7421172" cy="727200"/>
          </a:xfrm>
        </p:spPr>
        <p:txBody>
          <a:bodyPr/>
          <a:lstStyle/>
          <a:p>
            <a:r>
              <a:rPr lang="en-GB"/>
              <a:t>2. Providing useful and constructive peer reviews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6A5AE-F71A-CC1C-AD38-D0ECF17D0FB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pPr/>
              <a:t>1 July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23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B4CC7-AE77-2FE2-3C72-A21095867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834B-4BC8-B6CA-62BC-5C5D513EC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you start your peer review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EB604A-62D8-0D94-CB23-44E60C6627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106142-2C26-0440-B83B-15ABEA07F992}" type="datetime3">
              <a:rPr lang="en-NZ" smtClean="0"/>
              <a:t>1 July 2026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D1A02-8ADF-5EAF-5F6D-FFEEA71C0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5586" y="1455682"/>
            <a:ext cx="5714222" cy="38970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Check the journal’s guidelines on the journal’s website or linked to in the invitation to peer review 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Log in to the review submission portal and look for any structured forms and make sure you have access to all supplementary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 Set a time to complete your peer review before the deadline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7F94B-CC99-9D56-8285-A169EEEB7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00905"/>
      </p:ext>
    </p:extLst>
  </p:cSld>
  <p:clrMapOvr>
    <a:masterClrMapping/>
  </p:clrMapOvr>
</p:sld>
</file>

<file path=ppt/theme/theme1.xml><?xml version="1.0" encoding="utf-8"?>
<a:theme xmlns:a="http://schemas.openxmlformats.org/drawingml/2006/main" name="Intro/Outro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D2E1154E-7600-4D4B-97EF-1938D3B945EC}"/>
    </a:ext>
  </a:extLst>
</a:theme>
</file>

<file path=ppt/theme/theme2.xml><?xml version="1.0" encoding="utf-8"?>
<a:theme xmlns:a="http://schemas.openxmlformats.org/drawingml/2006/main" name="Layout 1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8B85F679-E479-3F4B-97C3-A7CDD89116F7}"/>
    </a:ext>
  </a:extLst>
</a:theme>
</file>

<file path=ppt/theme/theme3.xml><?xml version="1.0" encoding="utf-8"?>
<a:theme xmlns:a="http://schemas.openxmlformats.org/drawingml/2006/main" name="Layout 2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A29F2DFD-368E-C040-9280-77FAF2CAE11D}"/>
    </a:ext>
  </a:extLst>
</a:theme>
</file>

<file path=ppt/theme/theme4.xml><?xml version="1.0" encoding="utf-8"?>
<a:theme xmlns:a="http://schemas.openxmlformats.org/drawingml/2006/main" name="Layout 3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FDE76028-9E93-F547-AF6C-4DA4E6B76822}"/>
    </a:ext>
  </a:extLst>
</a:theme>
</file>

<file path=ppt/theme/theme5.xml><?xml version="1.0" encoding="utf-8"?>
<a:theme xmlns:a="http://schemas.openxmlformats.org/drawingml/2006/main" name="Full Page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2C7964F7-BA96-1F4B-87DF-0B2FA6E615D4}"/>
    </a:ext>
  </a:extLst>
</a:theme>
</file>

<file path=ppt/theme/theme6.xml><?xml version="1.0" encoding="utf-8"?>
<a:theme xmlns:a="http://schemas.openxmlformats.org/drawingml/2006/main" name="Section Headings">
  <a:themeElements>
    <a:clrScheme name="UoA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C0C48"/>
      </a:accent1>
      <a:accent2>
        <a:srgbClr val="1F2BD3"/>
      </a:accent2>
      <a:accent3>
        <a:srgbClr val="00CAEF"/>
      </a:accent3>
      <a:accent4>
        <a:srgbClr val="8585A3"/>
      </a:accent4>
      <a:accent5>
        <a:srgbClr val="8F95E9"/>
      </a:accent5>
      <a:accent6>
        <a:srgbClr val="80E3F7"/>
      </a:accent6>
      <a:hlink>
        <a:srgbClr val="00C9EF"/>
      </a:hlink>
      <a:folHlink>
        <a:srgbClr val="1F2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A PPT Template 2025" id="{AD5239AB-BBBA-D949-B13E-1FC5BEFEA2E1}" vid="{B5DBD597-7B0D-1D4F-84E4-351C11232A0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3AC3CF64161429D7E4638AB47060D" ma:contentTypeVersion="20" ma:contentTypeDescription="Create a new document." ma:contentTypeScope="" ma:versionID="f186796ccb901b9f3dfa7f430b7a480b">
  <xsd:schema xmlns:xsd="http://www.w3.org/2001/XMLSchema" xmlns:xs="http://www.w3.org/2001/XMLSchema" xmlns:p="http://schemas.microsoft.com/office/2006/metadata/properties" xmlns:ns2="9ae8d21e-9f0b-4f8c-af18-737431b916ac" xmlns:ns3="2b020a29-aecd-476b-8002-043cdcfcec60" xmlns:ns4="d800a5cf-5799-495b-9b49-f15f7ad25ed9" targetNamespace="http://schemas.microsoft.com/office/2006/metadata/properties" ma:root="true" ma:fieldsID="f9a7003638140f00dc3babc4635a056a" ns2:_="" ns3:_="" ns4:_="">
    <xsd:import namespace="9ae8d21e-9f0b-4f8c-af18-737431b916ac"/>
    <xsd:import namespace="2b020a29-aecd-476b-8002-043cdcfcec60"/>
    <xsd:import namespace="d800a5cf-5799-495b-9b49-f15f7ad25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8d21e-9f0b-4f8c-af18-737431b916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e9cd7a-283a-407b-9b45-84d2c2056e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Year" ma:index="27" nillable="true" ma:displayName="Year" ma:format="Dropdown" ma:internalName="Year">
      <xsd:simpleType>
        <xsd:restriction base="dms:Choice">
          <xsd:enumeration value="2020-earlier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O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20a29-aecd-476b-8002-043cdcfce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0a5cf-5799-495b-9b49-f15f7ad25ed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ff0129-bcfc-4403-aedf-b1a835cee450}" ma:internalName="TaxCatchAll" ma:showField="CatchAllData" ma:web="2b020a29-aecd-476b-8002-043cdcfcec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00a5cf-5799-495b-9b49-f15f7ad25ed9" xsi:nil="true"/>
    <lcf76f155ced4ddcb4097134ff3c332f xmlns="9ae8d21e-9f0b-4f8c-af18-737431b916ac">
      <Terms xmlns="http://schemas.microsoft.com/office/infopath/2007/PartnerControls"/>
    </lcf76f155ced4ddcb4097134ff3c332f>
    <Year xmlns="9ae8d21e-9f0b-4f8c-af18-737431b916a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E31B9CA3609479E6A0DFC990D9FBB" ma:contentTypeVersion="23" ma:contentTypeDescription="Create a new document." ma:contentTypeScope="" ma:versionID="5777e11747b61b401350a9875feeeca7">
  <xsd:schema xmlns:xsd="http://www.w3.org/2001/XMLSchema" xmlns:xs="http://www.w3.org/2001/XMLSchema" xmlns:p="http://schemas.microsoft.com/office/2006/metadata/properties" xmlns:ns2="9fbfc688-d600-411b-bc3a-d1485d95ae30" xmlns:ns3="46045d71-c37b-49f9-824c-3c0250386da4" targetNamespace="http://schemas.microsoft.com/office/2006/metadata/properties" ma:root="true" ma:fieldsID="ee1544861f2b9c41f17cd43cc9c2de01" ns2:_="" ns3:_="">
    <xsd:import namespace="9fbfc688-d600-411b-bc3a-d1485d95ae30"/>
    <xsd:import namespace="46045d71-c37b-49f9-824c-3c0250386da4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2:DocumentTyp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_Flow_SignoffStatus" minOccurs="0"/>
                <xsd:element ref="ns2:MediaServiceBillingMetadata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fc688-d600-411b-bc3a-d1485d95ae30" elementFormDefault="qualified">
    <xsd:import namespace="http://schemas.microsoft.com/office/2006/documentManagement/types"/>
    <xsd:import namespace="http://schemas.microsoft.com/office/infopath/2007/PartnerControls"/>
    <xsd:element name="Topic" ma:index="8" nillable="true" ma:displayName="Topic" ma:format="Dropdown" ma:internalName="Topic">
      <xsd:simpleType>
        <xsd:restriction base="dms:Choice">
          <xsd:enumeration value="Subcontracts"/>
          <xsd:enumeration value="Public Good"/>
          <xsd:enumeration value="Commercial"/>
          <xsd:enumeration value="Variations"/>
          <xsd:enumeration value="IP / Legal"/>
          <xsd:enumeration value="RCRM"/>
          <xsd:enumeration value="MFiles"/>
          <xsd:enumeration value="Funder Profiles"/>
        </xsd:restriction>
      </xsd:simpleType>
    </xsd:element>
    <xsd:element name="DocumentType" ma:index="9" nillable="true" ma:displayName="Document Type" ma:format="Dropdown" ma:internalName="DocumentType">
      <xsd:simpleType>
        <xsd:restriction base="dms:Choice">
          <xsd:enumeration value="Guide"/>
          <xsd:enumeration value="Process"/>
          <xsd:enumeration value="Template"/>
          <xsd:enumeration value="Presentation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e9cd7a-283a-407b-9b45-84d2c2056e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5" nillable="true" ma:displayName="Sign-off status" ma:format="Dropdown" ma:internalName="Sign_x002d_off_x0020_status">
      <xsd:simpleType>
        <xsd:restriction base="dms:Choice">
          <xsd:enumeration value="Y"/>
        </xsd:restriction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Notes" ma:index="27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45d71-c37b-49f9-824c-3c0250386d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2d8981-b2fa-48d7-89e7-e209c4eae885}" ma:internalName="TaxCatchAll" ma:showField="CatchAllData" ma:web="46045d71-c37b-49f9-824c-3c0250386d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2850A-039B-499F-82FD-13E5087B3BE8}"/>
</file>

<file path=customXml/itemProps2.xml><?xml version="1.0" encoding="utf-8"?>
<ds:datastoreItem xmlns:ds="http://schemas.openxmlformats.org/officeDocument/2006/customXml" ds:itemID="{097287A6-4895-4823-A590-4FAAB4BD3ACC}">
  <ds:schemaRefs>
    <ds:schemaRef ds:uri="46045d71-c37b-49f9-824c-3c0250386da4"/>
    <ds:schemaRef ds:uri="9fbfc688-d600-411b-bc3a-d1485d95ae3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51E1B5-B6CE-493D-BDC8-10BDEAD0C84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95B7F76-379D-4048-AEAF-FE4D277B0E73}">
  <ds:schemaRefs>
    <ds:schemaRef ds:uri="46045d71-c37b-49f9-824c-3c0250386da4"/>
    <ds:schemaRef ds:uri="9fbfc688-d600-411b-bc3a-d1485d95ae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75eb9d1-7479-4f8a-9240-cc5b19dbbc64}" enabled="1" method="Standard" siteId="{d1b36e95-0d50-42e9-958f-b63fa906bea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UoA PPT Template 2025</Template>
  <TotalTime>0</TotalTime>
  <Words>1364</Words>
  <Application>Microsoft Office PowerPoint</Application>
  <PresentationFormat>Widescreen</PresentationFormat>
  <Paragraphs>184</Paragraphs>
  <Slides>42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Inter</vt:lpstr>
      <vt:lpstr>Arial</vt:lpstr>
      <vt:lpstr>Inter Medium</vt:lpstr>
      <vt:lpstr>Aptos</vt:lpstr>
      <vt:lpstr>Intro/Outro</vt:lpstr>
      <vt:lpstr>Layout 1</vt:lpstr>
      <vt:lpstr>Layout 2</vt:lpstr>
      <vt:lpstr>Layout 3</vt:lpstr>
      <vt:lpstr>Full Page</vt:lpstr>
      <vt:lpstr>Section Headings</vt:lpstr>
      <vt:lpstr>PowerPoint Presentation</vt:lpstr>
      <vt:lpstr>What we will cover today</vt:lpstr>
      <vt:lpstr>PowerPoint Presentation</vt:lpstr>
      <vt:lpstr>PowerPoint Presentation</vt:lpstr>
      <vt:lpstr>The Peer Review process</vt:lpstr>
      <vt:lpstr>PowerPoint Presentation</vt:lpstr>
      <vt:lpstr>PowerPoint Presentation</vt:lpstr>
      <vt:lpstr>PowerPoint Presentation</vt:lpstr>
      <vt:lpstr>Before you start your peer review</vt:lpstr>
      <vt:lpstr>Peer Review guidelines</vt:lpstr>
      <vt:lpstr>Constructive feedback</vt:lpstr>
      <vt:lpstr>Introduction</vt:lpstr>
      <vt:lpstr>PowerPoint Presentation</vt:lpstr>
      <vt:lpstr>Methodology</vt:lpstr>
      <vt:lpstr>PowerPoint Presentation</vt:lpstr>
      <vt:lpstr>PowerPoint Presentation</vt:lpstr>
      <vt:lpstr>Results</vt:lpstr>
      <vt:lpstr>PowerPoint Presentation</vt:lpstr>
      <vt:lpstr>Discussion and conclusions</vt:lpstr>
      <vt:lpstr>PowerPoint Presentation</vt:lpstr>
      <vt:lpstr>Abstract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</vt:lpstr>
      <vt:lpstr>References</vt:lpstr>
      <vt:lpstr>Overall</vt:lpstr>
      <vt:lpstr>PowerPoint Presentation</vt:lpstr>
      <vt:lpstr>PowerPoint Presentation</vt:lpstr>
      <vt:lpstr>Why use a template?</vt:lpstr>
      <vt:lpstr>Constructive feedback</vt:lpstr>
      <vt:lpstr>PowerPoint Presentation</vt:lpstr>
      <vt:lpstr>PowerPoint Presentation</vt:lpstr>
      <vt:lpstr>Tips and recommendations</vt:lpstr>
      <vt:lpstr>Tips and recommendations</vt:lpstr>
      <vt:lpstr>Tips and recommendations</vt:lpstr>
      <vt:lpstr>Tips and recommendations</vt:lpstr>
      <vt:lpstr>Thank you for listening,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Zoe Pollard</dc:creator>
  <cp:lastModifiedBy>Julia Mouatt</cp:lastModifiedBy>
  <cp:revision>1</cp:revision>
  <dcterms:created xsi:type="dcterms:W3CDTF">2025-05-16T02:35:02Z</dcterms:created>
  <dcterms:modified xsi:type="dcterms:W3CDTF">2026-07-01T21:48:03Z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0x01010045B3AC3CF64161429D7E4638AB47060D</vt:lpwstr>
  </property>
  <property fmtid="{D5CDD505-2E9C-101B-9397-08002B2CF9AE}" pid="3" name="MediaServiceImageTags">
    <vt:lpwstr/>
  </property>
</Properties>
</file>