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 id="2147483704" r:id="rId6"/>
  </p:sldMasterIdLst>
  <p:notesMasterIdLst>
    <p:notesMasterId r:id="rId36"/>
  </p:notesMasterIdLst>
  <p:sldIdLst>
    <p:sldId id="282" r:id="rId7"/>
    <p:sldId id="1367" r:id="rId8"/>
    <p:sldId id="290" r:id="rId9"/>
    <p:sldId id="2147474036" r:id="rId10"/>
    <p:sldId id="2147474039" r:id="rId11"/>
    <p:sldId id="692" r:id="rId12"/>
    <p:sldId id="1369" r:id="rId13"/>
    <p:sldId id="695" r:id="rId14"/>
    <p:sldId id="694" r:id="rId15"/>
    <p:sldId id="1372" r:id="rId16"/>
    <p:sldId id="264" r:id="rId17"/>
    <p:sldId id="265" r:id="rId18"/>
    <p:sldId id="1374" r:id="rId19"/>
    <p:sldId id="266" r:id="rId20"/>
    <p:sldId id="267" r:id="rId21"/>
    <p:sldId id="268" r:id="rId22"/>
    <p:sldId id="1375" r:id="rId23"/>
    <p:sldId id="269" r:id="rId24"/>
    <p:sldId id="270" r:id="rId25"/>
    <p:sldId id="271" r:id="rId26"/>
    <p:sldId id="696" r:id="rId27"/>
    <p:sldId id="2147474037" r:id="rId28"/>
    <p:sldId id="256" r:id="rId29"/>
    <p:sldId id="257" r:id="rId30"/>
    <p:sldId id="258" r:id="rId31"/>
    <p:sldId id="259" r:id="rId32"/>
    <p:sldId id="260" r:id="rId33"/>
    <p:sldId id="261" r:id="rId34"/>
    <p:sldId id="263" r:id="rId3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E44D527C-D69A-534C-9B8F-3AE601CFE10F}">
          <p14:sldIdLst>
            <p14:sldId id="282"/>
            <p14:sldId id="1367"/>
            <p14:sldId id="290"/>
            <p14:sldId id="2147474036"/>
            <p14:sldId id="2147474039"/>
            <p14:sldId id="692"/>
            <p14:sldId id="1369"/>
            <p14:sldId id="695"/>
            <p14:sldId id="694"/>
          </p14:sldIdLst>
        </p14:section>
        <p14:section name="Techniques" id="{C4FCD182-DA85-E84F-8F96-137238313CEB}">
          <p14:sldIdLst>
            <p14:sldId id="1372"/>
            <p14:sldId id="264"/>
            <p14:sldId id="265"/>
            <p14:sldId id="1374"/>
          </p14:sldIdLst>
        </p14:section>
        <p14:section name="Agentic AI" id="{02BC59ED-F296-1C4E-9560-0B168A20D256}">
          <p14:sldIdLst>
            <p14:sldId id="266"/>
            <p14:sldId id="267"/>
            <p14:sldId id="268"/>
            <p14:sldId id="1375"/>
            <p14:sldId id="269"/>
            <p14:sldId id="270"/>
            <p14:sldId id="271"/>
          </p14:sldIdLst>
        </p14:section>
        <p14:section name="End" id="{2AFB63DE-D74F-9F49-986E-70EF28D1DFDB}">
          <p14:sldIdLst>
            <p14:sldId id="696"/>
          </p14:sldIdLst>
        </p14:section>
        <p14:section name="Original" id="{6DF45104-8E87-7341-A911-AD444BC1A497}">
          <p14:sldIdLst>
            <p14:sldId id="2147474037"/>
            <p14:sldId id="256"/>
            <p14:sldId id="257"/>
            <p14:sldId id="258"/>
            <p14:sldId id="259"/>
            <p14:sldId id="260"/>
            <p14:sldId id="261"/>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E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C9E08-CC7F-A01E-2D62-F17ABBA5621C}" v="15" dt="2026-07-01T01:48:00.594"/>
    <p1510:client id="{A01B78A0-ED70-0C20-1EE5-B94EAA1B01F0}" v="4" dt="2026-07-02T01:50:34.075"/>
    <p1510:client id="{A1EA13C0-84C8-284F-B3E4-4972A0D8225F}" v="340" dt="2026-06-30T21:56:33.004"/>
    <p1510:client id="{DD07F2C7-075D-83F6-F232-DAAFBB4A8E5A}" v="4" dt="2026-06-30T22:28:42.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dhi Gowdra" userId="S::ngow210@uoa.auckland.ac.nz::e05d71a4-344f-47dc-8af7-037f61a7b6e3" providerId="AD" clId="Web-{BB297522-4CB0-9CB9-8F3B-FA147CE419B2}"/>
    <pc:docChg chg="modSld">
      <pc:chgData name="Nidhi Gowdra" userId="S::ngow210@uoa.auckland.ac.nz::e05d71a4-344f-47dc-8af7-037f61a7b6e3" providerId="AD" clId="Web-{BB297522-4CB0-9CB9-8F3B-FA147CE419B2}" dt="2026-06-26T02:58:54.482" v="47" actId="20577"/>
      <pc:docMkLst>
        <pc:docMk/>
      </pc:docMkLst>
      <pc:sldChg chg="modSp">
        <pc:chgData name="Nidhi Gowdra" userId="S::ngow210@uoa.auckland.ac.nz::e05d71a4-344f-47dc-8af7-037f61a7b6e3" providerId="AD" clId="Web-{BB297522-4CB0-9CB9-8F3B-FA147CE419B2}" dt="2026-06-26T02:52:43.809" v="5" actId="20577"/>
        <pc:sldMkLst>
          <pc:docMk/>
          <pc:sldMk cId="0" sldId="264"/>
        </pc:sldMkLst>
        <pc:spChg chg="mod">
          <ac:chgData name="Nidhi Gowdra" userId="S::ngow210@uoa.auckland.ac.nz::e05d71a4-344f-47dc-8af7-037f61a7b6e3" providerId="AD" clId="Web-{BB297522-4CB0-9CB9-8F3B-FA147CE419B2}" dt="2026-06-26T02:52:43.809" v="5" actId="20577"/>
          <ac:spMkLst>
            <pc:docMk/>
            <pc:sldMk cId="0" sldId="264"/>
            <ac:spMk id="12" creationId="{00000000-0000-0000-0000-000000000000}"/>
          </ac:spMkLst>
        </pc:spChg>
      </pc:sldChg>
      <pc:sldChg chg="modSp">
        <pc:chgData name="Nidhi Gowdra" userId="S::ngow210@uoa.auckland.ac.nz::e05d71a4-344f-47dc-8af7-037f61a7b6e3" providerId="AD" clId="Web-{BB297522-4CB0-9CB9-8F3B-FA147CE419B2}" dt="2026-06-26T02:58:54.482" v="47" actId="20577"/>
        <pc:sldMkLst>
          <pc:docMk/>
          <pc:sldMk cId="0" sldId="265"/>
        </pc:sldMkLst>
        <pc:spChg chg="mod">
          <ac:chgData name="Nidhi Gowdra" userId="S::ngow210@uoa.auckland.ac.nz::e05d71a4-344f-47dc-8af7-037f61a7b6e3" providerId="AD" clId="Web-{BB297522-4CB0-9CB9-8F3B-FA147CE419B2}" dt="2026-06-26T02:58:54.482" v="47" actId="20577"/>
          <ac:spMkLst>
            <pc:docMk/>
            <pc:sldMk cId="0" sldId="265"/>
            <ac:spMk id="7" creationId="{00000000-0000-0000-0000-000000000000}"/>
          </ac:spMkLst>
        </pc:spChg>
      </pc:sldChg>
    </pc:docChg>
  </pc:docChgLst>
  <pc:docChgLst>
    <pc:chgData name="Yvette Wharton" userId="S::ywha001@uoa.auckland.ac.nz::9cd262cc-e857-46a2-9046-3e0d549f4e5d" providerId="AD" clId="Web-{A01B78A0-ED70-0C20-1EE5-B94EAA1B01F0}"/>
    <pc:docChg chg="modSld">
      <pc:chgData name="Yvette Wharton" userId="S::ywha001@uoa.auckland.ac.nz::9cd262cc-e857-46a2-9046-3e0d549f4e5d" providerId="AD" clId="Web-{A01B78A0-ED70-0C20-1EE5-B94EAA1B01F0}" dt="2026-07-02T01:50:34.075" v="3" actId="1076"/>
      <pc:docMkLst>
        <pc:docMk/>
      </pc:docMkLst>
      <pc:sldChg chg="addSp modSp">
        <pc:chgData name="Yvette Wharton" userId="S::ywha001@uoa.auckland.ac.nz::9cd262cc-e857-46a2-9046-3e0d549f4e5d" providerId="AD" clId="Web-{A01B78A0-ED70-0C20-1EE5-B94EAA1B01F0}" dt="2026-07-02T01:50:34.075" v="3" actId="1076"/>
        <pc:sldMkLst>
          <pc:docMk/>
          <pc:sldMk cId="2564113984" sldId="282"/>
        </pc:sldMkLst>
        <pc:picChg chg="add mod modCrop">
          <ac:chgData name="Yvette Wharton" userId="S::ywha001@uoa.auckland.ac.nz::9cd262cc-e857-46a2-9046-3e0d549f4e5d" providerId="AD" clId="Web-{A01B78A0-ED70-0C20-1EE5-B94EAA1B01F0}" dt="2026-07-02T01:50:34.075" v="3" actId="1076"/>
          <ac:picMkLst>
            <pc:docMk/>
            <pc:sldMk cId="2564113984" sldId="282"/>
            <ac:picMk id="6" creationId="{D8B2FBD5-FA2F-FC9E-C8B4-9A491DD985ED}"/>
          </ac:picMkLst>
        </pc:picChg>
      </pc:sldChg>
    </pc:docChg>
  </pc:docChgLst>
  <pc:docChgLst>
    <pc:chgData name="Nidhi Gowdra" userId="S::ngow210@uoa.auckland.ac.nz::e05d71a4-344f-47dc-8af7-037f61a7b6e3" providerId="AD" clId="Web-{827A172A-9820-DA01-F7F3-23BAB3FFDB7C}"/>
    <pc:docChg chg="delSld modSld modSection">
      <pc:chgData name="Nidhi Gowdra" userId="S::ngow210@uoa.auckland.ac.nz::e05d71a4-344f-47dc-8af7-037f61a7b6e3" providerId="AD" clId="Web-{827A172A-9820-DA01-F7F3-23BAB3FFDB7C}" dt="2026-06-23T03:30:16.182" v="457" actId="20577"/>
      <pc:docMkLst>
        <pc:docMk/>
      </pc:docMkLst>
      <pc:sldChg chg="addSp modSp">
        <pc:chgData name="Nidhi Gowdra" userId="S::ngow210@uoa.auckland.ac.nz::e05d71a4-344f-47dc-8af7-037f61a7b6e3" providerId="AD" clId="Web-{827A172A-9820-DA01-F7F3-23BAB3FFDB7C}" dt="2026-06-23T03:23:39.069" v="136" actId="1076"/>
        <pc:sldMkLst>
          <pc:docMk/>
          <pc:sldMk cId="0" sldId="267"/>
        </pc:sldMkLst>
        <pc:spChg chg="mod">
          <ac:chgData name="Nidhi Gowdra" userId="S::ngow210@uoa.auckland.ac.nz::e05d71a4-344f-47dc-8af7-037f61a7b6e3" providerId="AD" clId="Web-{827A172A-9820-DA01-F7F3-23BAB3FFDB7C}" dt="2026-06-23T02:53:05.755" v="3" actId="20577"/>
          <ac:spMkLst>
            <pc:docMk/>
            <pc:sldMk cId="0" sldId="267"/>
            <ac:spMk id="34" creationId="{00000000-0000-0000-0000-000000000000}"/>
          </ac:spMkLst>
        </pc:spChg>
        <pc:spChg chg="add mod">
          <ac:chgData name="Nidhi Gowdra" userId="S::ngow210@uoa.auckland.ac.nz::e05d71a4-344f-47dc-8af7-037f61a7b6e3" providerId="AD" clId="Web-{827A172A-9820-DA01-F7F3-23BAB3FFDB7C}" dt="2026-06-23T03:23:39.069" v="136" actId="1076"/>
          <ac:spMkLst>
            <pc:docMk/>
            <pc:sldMk cId="0" sldId="267"/>
            <ac:spMk id="51" creationId="{8E6BA803-3465-449F-7F37-E5937397AA79}"/>
          </ac:spMkLst>
        </pc:spChg>
      </pc:sldChg>
      <pc:sldChg chg="addSp modSp">
        <pc:chgData name="Nidhi Gowdra" userId="S::ngow210@uoa.auckland.ac.nz::e05d71a4-344f-47dc-8af7-037f61a7b6e3" providerId="AD" clId="Web-{827A172A-9820-DA01-F7F3-23BAB3FFDB7C}" dt="2026-06-23T03:30:16.182" v="457" actId="20577"/>
        <pc:sldMkLst>
          <pc:docMk/>
          <pc:sldMk cId="0" sldId="269"/>
        </pc:sldMkLst>
        <pc:spChg chg="mod">
          <ac:chgData name="Nidhi Gowdra" userId="S::ngow210@uoa.auckland.ac.nz::e05d71a4-344f-47dc-8af7-037f61a7b6e3" providerId="AD" clId="Web-{827A172A-9820-DA01-F7F3-23BAB3FFDB7C}" dt="2026-06-23T03:02:46.401" v="14" actId="20577"/>
          <ac:spMkLst>
            <pc:docMk/>
            <pc:sldMk cId="0" sldId="269"/>
            <ac:spMk id="5" creationId="{00000000-0000-0000-0000-000000000000}"/>
          </ac:spMkLst>
        </pc:spChg>
        <pc:spChg chg="add mod">
          <ac:chgData name="Nidhi Gowdra" userId="S::ngow210@uoa.auckland.ac.nz::e05d71a4-344f-47dc-8af7-037f61a7b6e3" providerId="AD" clId="Web-{827A172A-9820-DA01-F7F3-23BAB3FFDB7C}" dt="2026-06-23T03:25:27.601" v="161" actId="1076"/>
          <ac:spMkLst>
            <pc:docMk/>
            <pc:sldMk cId="0" sldId="269"/>
            <ac:spMk id="20" creationId="{95FD5FBF-ED02-C5AC-346C-A4E6D4BD40DA}"/>
          </ac:spMkLst>
        </pc:spChg>
        <pc:spChg chg="add mod">
          <ac:chgData name="Nidhi Gowdra" userId="S::ngow210@uoa.auckland.ac.nz::e05d71a4-344f-47dc-8af7-037f61a7b6e3" providerId="AD" clId="Web-{827A172A-9820-DA01-F7F3-23BAB3FFDB7C}" dt="2026-06-23T03:26:10.836" v="215" actId="20577"/>
          <ac:spMkLst>
            <pc:docMk/>
            <pc:sldMk cId="0" sldId="269"/>
            <ac:spMk id="21" creationId="{8627C74D-0AB1-0741-0114-3324A1509B26}"/>
          </ac:spMkLst>
        </pc:spChg>
        <pc:spChg chg="add mod">
          <ac:chgData name="Nidhi Gowdra" userId="S::ngow210@uoa.auckland.ac.nz::e05d71a4-344f-47dc-8af7-037f61a7b6e3" providerId="AD" clId="Web-{827A172A-9820-DA01-F7F3-23BAB3FFDB7C}" dt="2026-06-23T03:28:29.759" v="347" actId="20577"/>
          <ac:spMkLst>
            <pc:docMk/>
            <pc:sldMk cId="0" sldId="269"/>
            <ac:spMk id="22" creationId="{40C1E801-F4AD-A0B4-48A6-A1C5EE88ABF7}"/>
          </ac:spMkLst>
        </pc:spChg>
        <pc:spChg chg="add mod">
          <ac:chgData name="Nidhi Gowdra" userId="S::ngow210@uoa.auckland.ac.nz::e05d71a4-344f-47dc-8af7-037f61a7b6e3" providerId="AD" clId="Web-{827A172A-9820-DA01-F7F3-23BAB3FFDB7C}" dt="2026-06-23T03:30:16.182" v="457" actId="20577"/>
          <ac:spMkLst>
            <pc:docMk/>
            <pc:sldMk cId="0" sldId="269"/>
            <ac:spMk id="23" creationId="{FD90D52B-F541-F787-C17B-2133581BC0BF}"/>
          </ac:spMkLst>
        </pc:spChg>
      </pc:sldChg>
      <pc:sldChg chg="modSp">
        <pc:chgData name="Nidhi Gowdra" userId="S::ngow210@uoa.auckland.ac.nz::e05d71a4-344f-47dc-8af7-037f61a7b6e3" providerId="AD" clId="Web-{827A172A-9820-DA01-F7F3-23BAB3FFDB7C}" dt="2026-06-23T02:12:03.061" v="0" actId="20577"/>
        <pc:sldMkLst>
          <pc:docMk/>
          <pc:sldMk cId="2564113984" sldId="282"/>
        </pc:sldMkLst>
        <pc:spChg chg="mod">
          <ac:chgData name="Nidhi Gowdra" userId="S::ngow210@uoa.auckland.ac.nz::e05d71a4-344f-47dc-8af7-037f61a7b6e3" providerId="AD" clId="Web-{827A172A-9820-DA01-F7F3-23BAB3FFDB7C}" dt="2026-06-23T02:12:03.061" v="0" actId="20577"/>
          <ac:spMkLst>
            <pc:docMk/>
            <pc:sldMk cId="2564113984" sldId="282"/>
            <ac:spMk id="3" creationId="{E4291E7D-671B-D1BB-19E7-10B7B7CAB491}"/>
          </ac:spMkLst>
        </pc:spChg>
      </pc:sldChg>
      <pc:sldChg chg="modSp">
        <pc:chgData name="Nidhi Gowdra" userId="S::ngow210@uoa.auckland.ac.nz::e05d71a4-344f-47dc-8af7-037f61a7b6e3" providerId="AD" clId="Web-{827A172A-9820-DA01-F7F3-23BAB3FFDB7C}" dt="2026-06-23T03:18:59.503" v="111" actId="20577"/>
        <pc:sldMkLst>
          <pc:docMk/>
          <pc:sldMk cId="2739989775" sldId="694"/>
        </pc:sldMkLst>
        <pc:spChg chg="mod">
          <ac:chgData name="Nidhi Gowdra" userId="S::ngow210@uoa.auckland.ac.nz::e05d71a4-344f-47dc-8af7-037f61a7b6e3" providerId="AD" clId="Web-{827A172A-9820-DA01-F7F3-23BAB3FFDB7C}" dt="2026-06-23T03:18:55.128" v="110" actId="20577"/>
          <ac:spMkLst>
            <pc:docMk/>
            <pc:sldMk cId="2739989775" sldId="694"/>
            <ac:spMk id="31" creationId="{FDA6B3E2-5AFE-3E61-1C7A-5F8C4E4FE441}"/>
          </ac:spMkLst>
        </pc:spChg>
        <pc:spChg chg="mod">
          <ac:chgData name="Nidhi Gowdra" userId="S::ngow210@uoa.auckland.ac.nz::e05d71a4-344f-47dc-8af7-037f61a7b6e3" providerId="AD" clId="Web-{827A172A-9820-DA01-F7F3-23BAB3FFDB7C}" dt="2026-06-23T03:18:59.503" v="111" actId="20577"/>
          <ac:spMkLst>
            <pc:docMk/>
            <pc:sldMk cId="2739989775" sldId="694"/>
            <ac:spMk id="37" creationId="{AB68AC0D-EA86-5F6B-8F56-ED3DD8B66DBC}"/>
          </ac:spMkLst>
        </pc:spChg>
      </pc:sldChg>
      <pc:sldChg chg="modSp">
        <pc:chgData name="Nidhi Gowdra" userId="S::ngow210@uoa.auckland.ac.nz::e05d71a4-344f-47dc-8af7-037f61a7b6e3" providerId="AD" clId="Web-{827A172A-9820-DA01-F7F3-23BAB3FFDB7C}" dt="2026-06-23T03:16:06.330" v="107" actId="20577"/>
        <pc:sldMkLst>
          <pc:docMk/>
          <pc:sldMk cId="4263868557" sldId="696"/>
        </pc:sldMkLst>
        <pc:spChg chg="mod">
          <ac:chgData name="Nidhi Gowdra" userId="S::ngow210@uoa.auckland.ac.nz::e05d71a4-344f-47dc-8af7-037f61a7b6e3" providerId="AD" clId="Web-{827A172A-9820-DA01-F7F3-23BAB3FFDB7C}" dt="2026-06-23T03:16:06.330" v="107" actId="20577"/>
          <ac:spMkLst>
            <pc:docMk/>
            <pc:sldMk cId="4263868557" sldId="696"/>
            <ac:spMk id="3" creationId="{A55E70B0-1A13-92CB-A33A-08446EE2D4CC}"/>
          </ac:spMkLst>
        </pc:spChg>
      </pc:sldChg>
      <pc:sldChg chg="modSp">
        <pc:chgData name="Nidhi Gowdra" userId="S::ngow210@uoa.auckland.ac.nz::e05d71a4-344f-47dc-8af7-037f61a7b6e3" providerId="AD" clId="Web-{827A172A-9820-DA01-F7F3-23BAB3FFDB7C}" dt="2026-06-23T03:21:31.270" v="130" actId="20577"/>
        <pc:sldMkLst>
          <pc:docMk/>
          <pc:sldMk cId="2092904577" sldId="1372"/>
        </pc:sldMkLst>
        <pc:spChg chg="mod">
          <ac:chgData name="Nidhi Gowdra" userId="S::ngow210@uoa.auckland.ac.nz::e05d71a4-344f-47dc-8af7-037f61a7b6e3" providerId="AD" clId="Web-{827A172A-9820-DA01-F7F3-23BAB3FFDB7C}" dt="2026-06-23T03:20:47.879" v="124" actId="20577"/>
          <ac:spMkLst>
            <pc:docMk/>
            <pc:sldMk cId="2092904577" sldId="1372"/>
            <ac:spMk id="9" creationId="{712E49AA-6A5A-62CC-28D0-DF50E4BC93D6}"/>
          </ac:spMkLst>
        </pc:spChg>
        <pc:spChg chg="mod">
          <ac:chgData name="Nidhi Gowdra" userId="S::ngow210@uoa.auckland.ac.nz::e05d71a4-344f-47dc-8af7-037f61a7b6e3" providerId="AD" clId="Web-{827A172A-9820-DA01-F7F3-23BAB3FFDB7C}" dt="2026-06-23T03:20:52.020" v="126" actId="20577"/>
          <ac:spMkLst>
            <pc:docMk/>
            <pc:sldMk cId="2092904577" sldId="1372"/>
            <ac:spMk id="10" creationId="{4F00AD95-6CC6-0720-6263-EA705C994386}"/>
          </ac:spMkLst>
        </pc:spChg>
        <pc:spChg chg="mod">
          <ac:chgData name="Nidhi Gowdra" userId="S::ngow210@uoa.auckland.ac.nz::e05d71a4-344f-47dc-8af7-037f61a7b6e3" providerId="AD" clId="Web-{827A172A-9820-DA01-F7F3-23BAB3FFDB7C}" dt="2026-06-23T03:20:54.473" v="127" actId="20577"/>
          <ac:spMkLst>
            <pc:docMk/>
            <pc:sldMk cId="2092904577" sldId="1372"/>
            <ac:spMk id="11" creationId="{D8D4BB26-25CF-EFD1-7162-83150C61B888}"/>
          </ac:spMkLst>
        </pc:spChg>
        <pc:spChg chg="mod">
          <ac:chgData name="Nidhi Gowdra" userId="S::ngow210@uoa.auckland.ac.nz::e05d71a4-344f-47dc-8af7-037f61a7b6e3" providerId="AD" clId="Web-{827A172A-9820-DA01-F7F3-23BAB3FFDB7C}" dt="2026-06-23T03:19:15.816" v="112" actId="20577"/>
          <ac:spMkLst>
            <pc:docMk/>
            <pc:sldMk cId="2092904577" sldId="1372"/>
            <ac:spMk id="13" creationId="{A3428B10-D904-0E93-50E0-095622F245E1}"/>
          </ac:spMkLst>
        </pc:spChg>
        <pc:spChg chg="mod">
          <ac:chgData name="Nidhi Gowdra" userId="S::ngow210@uoa.auckland.ac.nz::e05d71a4-344f-47dc-8af7-037f61a7b6e3" providerId="AD" clId="Web-{827A172A-9820-DA01-F7F3-23BAB3FFDB7C}" dt="2026-06-23T03:15:04.611" v="106" actId="14100"/>
          <ac:spMkLst>
            <pc:docMk/>
            <pc:sldMk cId="2092904577" sldId="1372"/>
            <ac:spMk id="14" creationId="{D46BB299-7309-6DF7-7EB0-0BE8949479CB}"/>
          </ac:spMkLst>
        </pc:spChg>
        <pc:spChg chg="mod">
          <ac:chgData name="Nidhi Gowdra" userId="S::ngow210@uoa.auckland.ac.nz::e05d71a4-344f-47dc-8af7-037f61a7b6e3" providerId="AD" clId="Web-{827A172A-9820-DA01-F7F3-23BAB3FFDB7C}" dt="2026-06-23T03:20:57.301" v="128" actId="20577"/>
          <ac:spMkLst>
            <pc:docMk/>
            <pc:sldMk cId="2092904577" sldId="1372"/>
            <ac:spMk id="15" creationId="{FA1417FB-834A-0D3D-14C4-06C2C7F42757}"/>
          </ac:spMkLst>
        </pc:spChg>
        <pc:spChg chg="mod">
          <ac:chgData name="Nidhi Gowdra" userId="S::ngow210@uoa.auckland.ac.nz::e05d71a4-344f-47dc-8af7-037f61a7b6e3" providerId="AD" clId="Web-{827A172A-9820-DA01-F7F3-23BAB3FFDB7C}" dt="2026-06-23T03:21:31.270" v="130" actId="20577"/>
          <ac:spMkLst>
            <pc:docMk/>
            <pc:sldMk cId="2092904577" sldId="1372"/>
            <ac:spMk id="16" creationId="{B914B94C-A40F-80D9-EEB9-EB163C47D705}"/>
          </ac:spMkLst>
        </pc:spChg>
      </pc:sldChg>
    </pc:docChg>
  </pc:docChgLst>
  <pc:docChgLst>
    <pc:chgData name="Nidhi Gowdra" userId="S::ngow210@uoa.auckland.ac.nz::e05d71a4-344f-47dc-8af7-037f61a7b6e3" providerId="AD" clId="Web-{73B37CD1-207F-B143-73F2-CCB9C0AF0A6C}"/>
    <pc:docChg chg="addSld delSld modSld modSection">
      <pc:chgData name="Nidhi Gowdra" userId="S::ngow210@uoa.auckland.ac.nz::e05d71a4-344f-47dc-8af7-037f61a7b6e3" providerId="AD" clId="Web-{73B37CD1-207F-B143-73F2-CCB9C0AF0A6C}" dt="2026-06-25T23:05:40.526" v="224" actId="20577"/>
      <pc:docMkLst>
        <pc:docMk/>
      </pc:docMkLst>
      <pc:sldChg chg="modSp">
        <pc:chgData name="Nidhi Gowdra" userId="S::ngow210@uoa.auckland.ac.nz::e05d71a4-344f-47dc-8af7-037f61a7b6e3" providerId="AD" clId="Web-{73B37CD1-207F-B143-73F2-CCB9C0AF0A6C}" dt="2026-06-25T21:39:51.402" v="0" actId="1076"/>
        <pc:sldMkLst>
          <pc:docMk/>
          <pc:sldMk cId="2092904577" sldId="1372"/>
        </pc:sldMkLst>
        <pc:spChg chg="mod">
          <ac:chgData name="Nidhi Gowdra" userId="S::ngow210@uoa.auckland.ac.nz::e05d71a4-344f-47dc-8af7-037f61a7b6e3" providerId="AD" clId="Web-{73B37CD1-207F-B143-73F2-CCB9C0AF0A6C}" dt="2026-06-25T21:39:51.402" v="0" actId="1076"/>
          <ac:spMkLst>
            <pc:docMk/>
            <pc:sldMk cId="2092904577" sldId="1372"/>
            <ac:spMk id="22" creationId="{7F36EA4B-6B67-8C5E-ECF3-4C7BADBBE6D8}"/>
          </ac:spMkLst>
        </pc:spChg>
      </pc:sldChg>
      <pc:sldChg chg="delSp modSp add replId">
        <pc:chgData name="Nidhi Gowdra" userId="S::ngow210@uoa.auckland.ac.nz::e05d71a4-344f-47dc-8af7-037f61a7b6e3" providerId="AD" clId="Web-{73B37CD1-207F-B143-73F2-CCB9C0AF0A6C}" dt="2026-06-25T23:05:22.292" v="223" actId="20577"/>
        <pc:sldMkLst>
          <pc:docMk/>
          <pc:sldMk cId="913381121" sldId="1374"/>
        </pc:sldMkLst>
        <pc:spChg chg="mod">
          <ac:chgData name="Nidhi Gowdra" userId="S::ngow210@uoa.auckland.ac.nz::e05d71a4-344f-47dc-8af7-037f61a7b6e3" providerId="AD" clId="Web-{73B37CD1-207F-B143-73F2-CCB9C0AF0A6C}" dt="2026-06-25T23:05:22.292" v="223" actId="20577"/>
          <ac:spMkLst>
            <pc:docMk/>
            <pc:sldMk cId="913381121" sldId="1374"/>
            <ac:spMk id="5" creationId="{C3BB61F0-38F6-A00F-AB03-D3F37FF36C84}"/>
          </ac:spMkLst>
        </pc:spChg>
        <pc:spChg chg="mod">
          <ac:chgData name="Nidhi Gowdra" userId="S::ngow210@uoa.auckland.ac.nz::e05d71a4-344f-47dc-8af7-037f61a7b6e3" providerId="AD" clId="Web-{73B37CD1-207F-B143-73F2-CCB9C0AF0A6C}" dt="2026-06-25T21:52:22.384" v="51" actId="14100"/>
          <ac:spMkLst>
            <pc:docMk/>
            <pc:sldMk cId="913381121" sldId="1374"/>
            <ac:spMk id="8" creationId="{98481C21-8A2C-961F-1E2A-E1A62DEBA0F2}"/>
          </ac:spMkLst>
        </pc:spChg>
        <pc:spChg chg="mod">
          <ac:chgData name="Nidhi Gowdra" userId="S::ngow210@uoa.auckland.ac.nz::e05d71a4-344f-47dc-8af7-037f61a7b6e3" providerId="AD" clId="Web-{73B37CD1-207F-B143-73F2-CCB9C0AF0A6C}" dt="2026-06-25T21:53:42.481" v="79" actId="20577"/>
          <ac:spMkLst>
            <pc:docMk/>
            <pc:sldMk cId="913381121" sldId="1374"/>
            <ac:spMk id="9" creationId="{8B12F7B3-B47E-C043-85A7-459245E83195}"/>
          </ac:spMkLst>
        </pc:spChg>
        <pc:spChg chg="mod">
          <ac:chgData name="Nidhi Gowdra" userId="S::ngow210@uoa.auckland.ac.nz::e05d71a4-344f-47dc-8af7-037f61a7b6e3" providerId="AD" clId="Web-{73B37CD1-207F-B143-73F2-CCB9C0AF0A6C}" dt="2026-06-25T23:04:02.557" v="205" actId="20577"/>
          <ac:spMkLst>
            <pc:docMk/>
            <pc:sldMk cId="913381121" sldId="1374"/>
            <ac:spMk id="11" creationId="{26A2F0DD-4E84-EF9F-7B50-561BF1BE8CC3}"/>
          </ac:spMkLst>
        </pc:spChg>
      </pc:sldChg>
      <pc:sldChg chg="modSp add replId">
        <pc:chgData name="Nidhi Gowdra" userId="S::ngow210@uoa.auckland.ac.nz::e05d71a4-344f-47dc-8af7-037f61a7b6e3" providerId="AD" clId="Web-{73B37CD1-207F-B143-73F2-CCB9C0AF0A6C}" dt="2026-06-25T23:05:40.526" v="224" actId="20577"/>
        <pc:sldMkLst>
          <pc:docMk/>
          <pc:sldMk cId="3012681543" sldId="1375"/>
        </pc:sldMkLst>
        <pc:spChg chg="mod">
          <ac:chgData name="Nidhi Gowdra" userId="S::ngow210@uoa.auckland.ac.nz::e05d71a4-344f-47dc-8af7-037f61a7b6e3" providerId="AD" clId="Web-{73B37CD1-207F-B143-73F2-CCB9C0AF0A6C}" dt="2026-06-25T23:04:54.963" v="214" actId="20577"/>
          <ac:spMkLst>
            <pc:docMk/>
            <pc:sldMk cId="3012681543" sldId="1375"/>
            <ac:spMk id="5" creationId="{6EFBFCEA-3497-57B7-3B69-05F4B525B27F}"/>
          </ac:spMkLst>
        </pc:spChg>
        <pc:spChg chg="mod">
          <ac:chgData name="Nidhi Gowdra" userId="S::ngow210@uoa.auckland.ac.nz::e05d71a4-344f-47dc-8af7-037f61a7b6e3" providerId="AD" clId="Web-{73B37CD1-207F-B143-73F2-CCB9C0AF0A6C}" dt="2026-06-25T22:16:06.283" v="134" actId="20577"/>
          <ac:spMkLst>
            <pc:docMk/>
            <pc:sldMk cId="3012681543" sldId="1375"/>
            <ac:spMk id="7" creationId="{E91BB92D-53F3-F501-D9D5-4EBDD0026183}"/>
          </ac:spMkLst>
        </pc:spChg>
        <pc:spChg chg="mod">
          <ac:chgData name="Nidhi Gowdra" userId="S::ngow210@uoa.auckland.ac.nz::e05d71a4-344f-47dc-8af7-037f61a7b6e3" providerId="AD" clId="Web-{73B37CD1-207F-B143-73F2-CCB9C0AF0A6C}" dt="2026-06-25T22:16:58.363" v="142" actId="20577"/>
          <ac:spMkLst>
            <pc:docMk/>
            <pc:sldMk cId="3012681543" sldId="1375"/>
            <ac:spMk id="8" creationId="{4F8358C5-667F-226B-2E41-6BBAE984B347}"/>
          </ac:spMkLst>
        </pc:spChg>
        <pc:spChg chg="mod">
          <ac:chgData name="Nidhi Gowdra" userId="S::ngow210@uoa.auckland.ac.nz::e05d71a4-344f-47dc-8af7-037f61a7b6e3" providerId="AD" clId="Web-{73B37CD1-207F-B143-73F2-CCB9C0AF0A6C}" dt="2026-06-25T22:00:07.886" v="120" actId="20577"/>
          <ac:spMkLst>
            <pc:docMk/>
            <pc:sldMk cId="3012681543" sldId="1375"/>
            <ac:spMk id="16" creationId="{BDA2A0C2-23F5-0F4E-7C0D-946596E42A50}"/>
          </ac:spMkLst>
        </pc:spChg>
        <pc:spChg chg="mod">
          <ac:chgData name="Nidhi Gowdra" userId="S::ngow210@uoa.auckland.ac.nz::e05d71a4-344f-47dc-8af7-037f61a7b6e3" providerId="AD" clId="Web-{73B37CD1-207F-B143-73F2-CCB9C0AF0A6C}" dt="2026-06-25T23:05:40.526" v="224" actId="20577"/>
          <ac:spMkLst>
            <pc:docMk/>
            <pc:sldMk cId="3012681543" sldId="1375"/>
            <ac:spMk id="29" creationId="{ADD02923-57DA-6D2B-F68C-151AC97207AE}"/>
          </ac:spMkLst>
        </pc:spChg>
      </pc:sldChg>
    </pc:docChg>
  </pc:docChgLst>
  <pc:docChgLst>
    <pc:chgData name="Yvette Wharton" userId="9cd262cc-e857-46a2-9046-3e0d549f4e5d" providerId="ADAL" clId="{F4E6D253-9C0F-5BAA-A11A-A624F5524914}"/>
    <pc:docChg chg="undo custSel addSld delSld modSld sldOrd delMainMaster delSection modSection">
      <pc:chgData name="Yvette Wharton" userId="9cd262cc-e857-46a2-9046-3e0d549f4e5d" providerId="ADAL" clId="{F4E6D253-9C0F-5BAA-A11A-A624F5524914}" dt="2026-06-30T21:56:33.004" v="6355" actId="20577"/>
      <pc:docMkLst>
        <pc:docMk/>
      </pc:docMkLst>
      <pc:sldChg chg="modSp mod">
        <pc:chgData name="Yvette Wharton" userId="9cd262cc-e857-46a2-9046-3e0d549f4e5d" providerId="ADAL" clId="{F4E6D253-9C0F-5BAA-A11A-A624F5524914}" dt="2026-06-28T22:58:39.858" v="1169" actId="20577"/>
        <pc:sldMkLst>
          <pc:docMk/>
          <pc:sldMk cId="0" sldId="264"/>
        </pc:sldMkLst>
        <pc:spChg chg="mod">
          <ac:chgData name="Yvette Wharton" userId="9cd262cc-e857-46a2-9046-3e0d549f4e5d" providerId="ADAL" clId="{F4E6D253-9C0F-5BAA-A11A-A624F5524914}" dt="2026-06-28T22:58:39.858" v="1169" actId="20577"/>
          <ac:spMkLst>
            <pc:docMk/>
            <pc:sldMk cId="0" sldId="264"/>
            <ac:spMk id="5" creationId="{00000000-0000-0000-0000-000000000000}"/>
          </ac:spMkLst>
        </pc:spChg>
      </pc:sldChg>
      <pc:sldChg chg="modSp mod">
        <pc:chgData name="Yvette Wharton" userId="9cd262cc-e857-46a2-9046-3e0d549f4e5d" providerId="ADAL" clId="{F4E6D253-9C0F-5BAA-A11A-A624F5524914}" dt="2026-06-28T22:58:46.013" v="1173" actId="20577"/>
        <pc:sldMkLst>
          <pc:docMk/>
          <pc:sldMk cId="0" sldId="265"/>
        </pc:sldMkLst>
        <pc:spChg chg="mod">
          <ac:chgData name="Yvette Wharton" userId="9cd262cc-e857-46a2-9046-3e0d549f4e5d" providerId="ADAL" clId="{F4E6D253-9C0F-5BAA-A11A-A624F5524914}" dt="2026-06-28T22:58:46.013" v="1173" actId="20577"/>
          <ac:spMkLst>
            <pc:docMk/>
            <pc:sldMk cId="0" sldId="265"/>
            <ac:spMk id="5" creationId="{00000000-0000-0000-0000-000000000000}"/>
          </ac:spMkLst>
        </pc:spChg>
      </pc:sldChg>
      <pc:sldChg chg="modSp mod">
        <pc:chgData name="Yvette Wharton" userId="9cd262cc-e857-46a2-9046-3e0d549f4e5d" providerId="ADAL" clId="{F4E6D253-9C0F-5BAA-A11A-A624F5524914}" dt="2026-06-28T22:58:54.543" v="1175" actId="20577"/>
        <pc:sldMkLst>
          <pc:docMk/>
          <pc:sldMk cId="0" sldId="266"/>
        </pc:sldMkLst>
        <pc:spChg chg="mod">
          <ac:chgData name="Yvette Wharton" userId="9cd262cc-e857-46a2-9046-3e0d549f4e5d" providerId="ADAL" clId="{F4E6D253-9C0F-5BAA-A11A-A624F5524914}" dt="2026-06-28T22:58:54.543" v="1175" actId="20577"/>
          <ac:spMkLst>
            <pc:docMk/>
            <pc:sldMk cId="0" sldId="266"/>
            <ac:spMk id="5" creationId="{00000000-0000-0000-0000-000000000000}"/>
          </ac:spMkLst>
        </pc:spChg>
      </pc:sldChg>
      <pc:sldChg chg="modSp mod">
        <pc:chgData name="Yvette Wharton" userId="9cd262cc-e857-46a2-9046-3e0d549f4e5d" providerId="ADAL" clId="{F4E6D253-9C0F-5BAA-A11A-A624F5524914}" dt="2026-06-28T21:29:55.084" v="438" actId="2711"/>
        <pc:sldMkLst>
          <pc:docMk/>
          <pc:sldMk cId="0" sldId="267"/>
        </pc:sldMkLst>
        <pc:spChg chg="mod">
          <ac:chgData name="Yvette Wharton" userId="9cd262cc-e857-46a2-9046-3e0d549f4e5d" providerId="ADAL" clId="{F4E6D253-9C0F-5BAA-A11A-A624F5524914}" dt="2026-06-28T21:29:55.084" v="438" actId="2711"/>
          <ac:spMkLst>
            <pc:docMk/>
            <pc:sldMk cId="0" sldId="267"/>
            <ac:spMk id="5" creationId="{00000000-0000-0000-0000-000000000000}"/>
          </ac:spMkLst>
        </pc:spChg>
      </pc:sldChg>
      <pc:sldChg chg="modSp mod">
        <pc:chgData name="Yvette Wharton" userId="9cd262cc-e857-46a2-9046-3e0d549f4e5d" providerId="ADAL" clId="{F4E6D253-9C0F-5BAA-A11A-A624F5524914}" dt="2026-06-28T22:59:06.229" v="1179" actId="20577"/>
        <pc:sldMkLst>
          <pc:docMk/>
          <pc:sldMk cId="0" sldId="268"/>
        </pc:sldMkLst>
        <pc:spChg chg="mod">
          <ac:chgData name="Yvette Wharton" userId="9cd262cc-e857-46a2-9046-3e0d549f4e5d" providerId="ADAL" clId="{F4E6D253-9C0F-5BAA-A11A-A624F5524914}" dt="2026-06-28T22:59:06.229" v="1179" actId="20577"/>
          <ac:spMkLst>
            <pc:docMk/>
            <pc:sldMk cId="0" sldId="268"/>
            <ac:spMk id="5" creationId="{00000000-0000-0000-0000-000000000000}"/>
          </ac:spMkLst>
        </pc:spChg>
      </pc:sldChg>
      <pc:sldChg chg="modSp mod">
        <pc:chgData name="Yvette Wharton" userId="9cd262cc-e857-46a2-9046-3e0d549f4e5d" providerId="ADAL" clId="{F4E6D253-9C0F-5BAA-A11A-A624F5524914}" dt="2026-06-28T21:30:21.951" v="442" actId="2711"/>
        <pc:sldMkLst>
          <pc:docMk/>
          <pc:sldMk cId="0" sldId="269"/>
        </pc:sldMkLst>
        <pc:spChg chg="mod">
          <ac:chgData name="Yvette Wharton" userId="9cd262cc-e857-46a2-9046-3e0d549f4e5d" providerId="ADAL" clId="{F4E6D253-9C0F-5BAA-A11A-A624F5524914}" dt="2026-06-28T21:30:21.951" v="442" actId="2711"/>
          <ac:spMkLst>
            <pc:docMk/>
            <pc:sldMk cId="0" sldId="269"/>
            <ac:spMk id="5" creationId="{00000000-0000-0000-0000-000000000000}"/>
          </ac:spMkLst>
        </pc:spChg>
      </pc:sldChg>
      <pc:sldChg chg="modSp mod">
        <pc:chgData name="Yvette Wharton" userId="9cd262cc-e857-46a2-9046-3e0d549f4e5d" providerId="ADAL" clId="{F4E6D253-9C0F-5BAA-A11A-A624F5524914}" dt="2026-06-28T21:30:28.265" v="443" actId="2711"/>
        <pc:sldMkLst>
          <pc:docMk/>
          <pc:sldMk cId="0" sldId="270"/>
        </pc:sldMkLst>
        <pc:spChg chg="mod">
          <ac:chgData name="Yvette Wharton" userId="9cd262cc-e857-46a2-9046-3e0d549f4e5d" providerId="ADAL" clId="{F4E6D253-9C0F-5BAA-A11A-A624F5524914}" dt="2026-06-28T21:30:28.265" v="443" actId="2711"/>
          <ac:spMkLst>
            <pc:docMk/>
            <pc:sldMk cId="0" sldId="270"/>
            <ac:spMk id="5" creationId="{00000000-0000-0000-0000-000000000000}"/>
          </ac:spMkLst>
        </pc:spChg>
      </pc:sldChg>
      <pc:sldChg chg="modSp mod">
        <pc:chgData name="Yvette Wharton" userId="9cd262cc-e857-46a2-9046-3e0d549f4e5d" providerId="ADAL" clId="{F4E6D253-9C0F-5BAA-A11A-A624F5524914}" dt="2026-06-28T21:30:41.099" v="444" actId="2711"/>
        <pc:sldMkLst>
          <pc:docMk/>
          <pc:sldMk cId="0" sldId="271"/>
        </pc:sldMkLst>
        <pc:spChg chg="mod">
          <ac:chgData name="Yvette Wharton" userId="9cd262cc-e857-46a2-9046-3e0d549f4e5d" providerId="ADAL" clId="{F4E6D253-9C0F-5BAA-A11A-A624F5524914}" dt="2026-06-28T21:30:41.099" v="444" actId="2711"/>
          <ac:spMkLst>
            <pc:docMk/>
            <pc:sldMk cId="0" sldId="271"/>
            <ac:spMk id="5" creationId="{00000000-0000-0000-0000-000000000000}"/>
          </ac:spMkLst>
        </pc:spChg>
      </pc:sldChg>
      <pc:sldChg chg="modSp mod modNotesTx">
        <pc:chgData name="Yvette Wharton" userId="9cd262cc-e857-46a2-9046-3e0d549f4e5d" providerId="ADAL" clId="{F4E6D253-9C0F-5BAA-A11A-A624F5524914}" dt="2026-06-29T04:20:57.016" v="5664" actId="20577"/>
        <pc:sldMkLst>
          <pc:docMk/>
          <pc:sldMk cId="2564113984" sldId="282"/>
        </pc:sldMkLst>
        <pc:spChg chg="mod">
          <ac:chgData name="Yvette Wharton" userId="9cd262cc-e857-46a2-9046-3e0d549f4e5d" providerId="ADAL" clId="{F4E6D253-9C0F-5BAA-A11A-A624F5524914}" dt="2026-06-29T04:18:39.201" v="5646" actId="2711"/>
          <ac:spMkLst>
            <pc:docMk/>
            <pc:sldMk cId="2564113984" sldId="282"/>
            <ac:spMk id="2" creationId="{7062FEF4-962E-4175-3398-AC8612ADCD81}"/>
          </ac:spMkLst>
        </pc:spChg>
        <pc:spChg chg="mod">
          <ac:chgData name="Yvette Wharton" userId="9cd262cc-e857-46a2-9046-3e0d549f4e5d" providerId="ADAL" clId="{F4E6D253-9C0F-5BAA-A11A-A624F5524914}" dt="2026-06-29T04:18:39.201" v="5646" actId="2711"/>
          <ac:spMkLst>
            <pc:docMk/>
            <pc:sldMk cId="2564113984" sldId="282"/>
            <ac:spMk id="3" creationId="{E4291E7D-671B-D1BB-19E7-10B7B7CAB491}"/>
          </ac:spMkLst>
        </pc:spChg>
        <pc:spChg chg="mod">
          <ac:chgData name="Yvette Wharton" userId="9cd262cc-e857-46a2-9046-3e0d549f4e5d" providerId="ADAL" clId="{F4E6D253-9C0F-5BAA-A11A-A624F5524914}" dt="2026-06-29T04:18:27.676" v="5645" actId="2711"/>
          <ac:spMkLst>
            <pc:docMk/>
            <pc:sldMk cId="2564113984" sldId="282"/>
            <ac:spMk id="5" creationId="{1F347146-38D6-F2E4-0692-18E8F23EC509}"/>
          </ac:spMkLst>
        </pc:spChg>
      </pc:sldChg>
      <pc:sldChg chg="addSp delSp modSp mod modNotesTx">
        <pc:chgData name="Yvette Wharton" userId="9cd262cc-e857-46a2-9046-3e0d549f4e5d" providerId="ADAL" clId="{F4E6D253-9C0F-5BAA-A11A-A624F5524914}" dt="2026-06-29T04:18:11.021" v="5643" actId="1076"/>
        <pc:sldMkLst>
          <pc:docMk/>
          <pc:sldMk cId="3351980786" sldId="290"/>
        </pc:sldMkLst>
        <pc:spChg chg="mod">
          <ac:chgData name="Yvette Wharton" userId="9cd262cc-e857-46a2-9046-3e0d549f4e5d" providerId="ADAL" clId="{F4E6D253-9C0F-5BAA-A11A-A624F5524914}" dt="2026-06-29T04:18:11.021" v="5643" actId="1076"/>
          <ac:spMkLst>
            <pc:docMk/>
            <pc:sldMk cId="3351980786" sldId="290"/>
            <ac:spMk id="3" creationId="{EC967CA9-C102-69BD-B21A-6DD0529392D3}"/>
          </ac:spMkLst>
        </pc:spChg>
        <pc:spChg chg="mod">
          <ac:chgData name="Yvette Wharton" userId="9cd262cc-e857-46a2-9046-3e0d549f4e5d" providerId="ADAL" clId="{F4E6D253-9C0F-5BAA-A11A-A624F5524914}" dt="2026-06-29T04:13:15.503" v="5499" actId="1076"/>
          <ac:spMkLst>
            <pc:docMk/>
            <pc:sldMk cId="3351980786" sldId="290"/>
            <ac:spMk id="4" creationId="{316F201A-8FB0-32C1-754E-AB8ABE4FA9EB}"/>
          </ac:spMkLst>
        </pc:spChg>
        <pc:spChg chg="add mod">
          <ac:chgData name="Yvette Wharton" userId="9cd262cc-e857-46a2-9046-3e0d549f4e5d" providerId="ADAL" clId="{F4E6D253-9C0F-5BAA-A11A-A624F5524914}" dt="2026-06-29T04:18:08.351" v="5642" actId="1036"/>
          <ac:spMkLst>
            <pc:docMk/>
            <pc:sldMk cId="3351980786" sldId="290"/>
            <ac:spMk id="5" creationId="{30E032E0-2D5E-36E3-83F7-FA0DB9FCEEC9}"/>
          </ac:spMkLst>
        </pc:spChg>
        <pc:spChg chg="add mod">
          <ac:chgData name="Yvette Wharton" userId="9cd262cc-e857-46a2-9046-3e0d549f4e5d" providerId="ADAL" clId="{F4E6D253-9C0F-5BAA-A11A-A624F5524914}" dt="2026-06-29T04:18:01.696" v="5634" actId="1076"/>
          <ac:spMkLst>
            <pc:docMk/>
            <pc:sldMk cId="3351980786" sldId="290"/>
            <ac:spMk id="6" creationId="{DD137F07-6385-FCDF-22FE-4B206B22BF11}"/>
          </ac:spMkLst>
        </pc:spChg>
        <pc:spChg chg="add mod">
          <ac:chgData name="Yvette Wharton" userId="9cd262cc-e857-46a2-9046-3e0d549f4e5d" providerId="ADAL" clId="{F4E6D253-9C0F-5BAA-A11A-A624F5524914}" dt="2026-06-29T04:13:26.525" v="5513" actId="1036"/>
          <ac:spMkLst>
            <pc:docMk/>
            <pc:sldMk cId="3351980786" sldId="290"/>
            <ac:spMk id="9" creationId="{88F0A29D-3855-8D2B-1878-654240BB4E80}"/>
          </ac:spMkLst>
        </pc:spChg>
      </pc:sldChg>
      <pc:sldChg chg="addSp modSp mod modNotesTx">
        <pc:chgData name="Yvette Wharton" userId="9cd262cc-e857-46a2-9046-3e0d549f4e5d" providerId="ADAL" clId="{F4E6D253-9C0F-5BAA-A11A-A624F5524914}" dt="2026-06-30T20:18:09.108" v="5935" actId="1076"/>
        <pc:sldMkLst>
          <pc:docMk/>
          <pc:sldMk cId="54847333" sldId="692"/>
        </pc:sldMkLst>
        <pc:spChg chg="add mod">
          <ac:chgData name="Yvette Wharton" userId="9cd262cc-e857-46a2-9046-3e0d549f4e5d" providerId="ADAL" clId="{F4E6D253-9C0F-5BAA-A11A-A624F5524914}" dt="2026-06-28T21:34:47.047" v="622" actId="1037"/>
          <ac:spMkLst>
            <pc:docMk/>
            <pc:sldMk cId="54847333" sldId="692"/>
            <ac:spMk id="2" creationId="{A82FD1D8-2B7B-5ECA-7B7B-9A430506728D}"/>
          </ac:spMkLst>
        </pc:spChg>
        <pc:spChg chg="mod">
          <ac:chgData name="Yvette Wharton" userId="9cd262cc-e857-46a2-9046-3e0d549f4e5d" providerId="ADAL" clId="{F4E6D253-9C0F-5BAA-A11A-A624F5524914}" dt="2026-06-28T23:50:35.447" v="1903" actId="20577"/>
          <ac:spMkLst>
            <pc:docMk/>
            <pc:sldMk cId="54847333" sldId="692"/>
            <ac:spMk id="3" creationId="{038C4EDE-8DC0-84D2-A159-9B86BC27AF55}"/>
          </ac:spMkLst>
        </pc:spChg>
        <pc:spChg chg="add mod">
          <ac:chgData name="Yvette Wharton" userId="9cd262cc-e857-46a2-9046-3e0d549f4e5d" providerId="ADAL" clId="{F4E6D253-9C0F-5BAA-A11A-A624F5524914}" dt="2026-06-28T22:45:26.022" v="655"/>
          <ac:spMkLst>
            <pc:docMk/>
            <pc:sldMk cId="54847333" sldId="692"/>
            <ac:spMk id="4" creationId="{CDCC062D-9EED-345C-62AF-94C773348025}"/>
          </ac:spMkLst>
        </pc:spChg>
        <pc:spChg chg="add mod">
          <ac:chgData name="Yvette Wharton" userId="9cd262cc-e857-46a2-9046-3e0d549f4e5d" providerId="ADAL" clId="{F4E6D253-9C0F-5BAA-A11A-A624F5524914}" dt="2026-06-28T22:58:08.346" v="1155" actId="20577"/>
          <ac:spMkLst>
            <pc:docMk/>
            <pc:sldMk cId="54847333" sldId="692"/>
            <ac:spMk id="5" creationId="{695D9184-3165-D471-4D9B-B2991A9BB3A4}"/>
          </ac:spMkLst>
        </pc:spChg>
        <pc:spChg chg="mod">
          <ac:chgData name="Yvette Wharton" userId="9cd262cc-e857-46a2-9046-3e0d549f4e5d" providerId="ADAL" clId="{F4E6D253-9C0F-5BAA-A11A-A624F5524914}" dt="2026-06-30T20:18:09.108" v="5935" actId="1076"/>
          <ac:spMkLst>
            <pc:docMk/>
            <pc:sldMk cId="54847333" sldId="692"/>
            <ac:spMk id="6" creationId="{370DCD45-415F-6ABC-953C-0D6AF577247E}"/>
          </ac:spMkLst>
        </pc:spChg>
        <pc:spChg chg="mod">
          <ac:chgData name="Yvette Wharton" userId="9cd262cc-e857-46a2-9046-3e0d549f4e5d" providerId="ADAL" clId="{F4E6D253-9C0F-5BAA-A11A-A624F5524914}" dt="2026-06-28T21:34:32.179" v="618" actId="1035"/>
          <ac:spMkLst>
            <pc:docMk/>
            <pc:sldMk cId="54847333" sldId="692"/>
            <ac:spMk id="7" creationId="{4B58E73C-AE51-CFCC-F6C1-CC5450EE2C20}"/>
          </ac:spMkLst>
        </pc:spChg>
        <pc:cxnChg chg="add mod">
          <ac:chgData name="Yvette Wharton" userId="9cd262cc-e857-46a2-9046-3e0d549f4e5d" providerId="ADAL" clId="{F4E6D253-9C0F-5BAA-A11A-A624F5524914}" dt="2026-06-28T22:56:55.068" v="1146" actId="1035"/>
          <ac:cxnSpMkLst>
            <pc:docMk/>
            <pc:sldMk cId="54847333" sldId="692"/>
            <ac:cxnSpMk id="9" creationId="{B379297E-1CE6-2A26-1054-EF1F746BC80D}"/>
          </ac:cxnSpMkLst>
        </pc:cxnChg>
        <pc:cxnChg chg="add mod">
          <ac:chgData name="Yvette Wharton" userId="9cd262cc-e857-46a2-9046-3e0d549f4e5d" providerId="ADAL" clId="{F4E6D253-9C0F-5BAA-A11A-A624F5524914}" dt="2026-06-28T22:56:55.068" v="1146" actId="1035"/>
          <ac:cxnSpMkLst>
            <pc:docMk/>
            <pc:sldMk cId="54847333" sldId="692"/>
            <ac:cxnSpMk id="10" creationId="{9496DE7C-BDD1-043B-FA23-4625DCD2EAFD}"/>
          </ac:cxnSpMkLst>
        </pc:cxnChg>
      </pc:sldChg>
      <pc:sldChg chg="addSp delSp modSp mod ord modNotesTx">
        <pc:chgData name="Yvette Wharton" userId="9cd262cc-e857-46a2-9046-3e0d549f4e5d" providerId="ADAL" clId="{F4E6D253-9C0F-5BAA-A11A-A624F5524914}" dt="2026-06-30T21:49:04.999" v="6188" actId="20577"/>
        <pc:sldMkLst>
          <pc:docMk/>
          <pc:sldMk cId="2739989775" sldId="694"/>
        </pc:sldMkLst>
        <pc:spChg chg="add mod">
          <ac:chgData name="Yvette Wharton" userId="9cd262cc-e857-46a2-9046-3e0d549f4e5d" providerId="ADAL" clId="{F4E6D253-9C0F-5BAA-A11A-A624F5524914}" dt="2026-06-28T21:31:16.724" v="469"/>
          <ac:spMkLst>
            <pc:docMk/>
            <pc:sldMk cId="2739989775" sldId="694"/>
            <ac:spMk id="2" creationId="{A4501A55-98C3-1C68-8F7F-342D7DF92501}"/>
          </ac:spMkLst>
        </pc:spChg>
        <pc:spChg chg="add mod">
          <ac:chgData name="Yvette Wharton" userId="9cd262cc-e857-46a2-9046-3e0d549f4e5d" providerId="ADAL" clId="{F4E6D253-9C0F-5BAA-A11A-A624F5524914}" dt="2026-06-29T01:52:15.121" v="3699" actId="1036"/>
          <ac:spMkLst>
            <pc:docMk/>
            <pc:sldMk cId="2739989775" sldId="694"/>
            <ac:spMk id="3" creationId="{777F8F1D-A334-B876-8B7C-A03E9063711B}"/>
          </ac:spMkLst>
        </pc:spChg>
        <pc:spChg chg="add mod">
          <ac:chgData name="Yvette Wharton" userId="9cd262cc-e857-46a2-9046-3e0d549f4e5d" providerId="ADAL" clId="{F4E6D253-9C0F-5BAA-A11A-A624F5524914}" dt="2026-06-30T21:34:06.611" v="6116" actId="20577"/>
          <ac:spMkLst>
            <pc:docMk/>
            <pc:sldMk cId="2739989775" sldId="694"/>
            <ac:spMk id="5" creationId="{40089902-60DE-3824-3E4F-D6A84EBF321F}"/>
          </ac:spMkLst>
        </pc:spChg>
        <pc:spChg chg="mod">
          <ac:chgData name="Yvette Wharton" userId="9cd262cc-e857-46a2-9046-3e0d549f4e5d" providerId="ADAL" clId="{F4E6D253-9C0F-5BAA-A11A-A624F5524914}" dt="2026-06-28T21:34:03.480" v="599" actId="1076"/>
          <ac:spMkLst>
            <pc:docMk/>
            <pc:sldMk cId="2739989775" sldId="694"/>
            <ac:spMk id="6" creationId="{84326E68-ED19-649D-6D97-4778AA4E2FA4}"/>
          </ac:spMkLst>
        </pc:spChg>
        <pc:spChg chg="mod">
          <ac:chgData name="Yvette Wharton" userId="9cd262cc-e857-46a2-9046-3e0d549f4e5d" providerId="ADAL" clId="{F4E6D253-9C0F-5BAA-A11A-A624F5524914}" dt="2026-06-28T21:34:08.300" v="600" actId="255"/>
          <ac:spMkLst>
            <pc:docMk/>
            <pc:sldMk cId="2739989775" sldId="694"/>
            <ac:spMk id="7" creationId="{157C14D7-6A71-7E50-FC21-BDAEC763941D}"/>
          </ac:spMkLst>
        </pc:spChg>
        <pc:spChg chg="add mod">
          <ac:chgData name="Yvette Wharton" userId="9cd262cc-e857-46a2-9046-3e0d549f4e5d" providerId="ADAL" clId="{F4E6D253-9C0F-5BAA-A11A-A624F5524914}" dt="2026-06-30T21:33:17.206" v="6104" actId="20577"/>
          <ac:spMkLst>
            <pc:docMk/>
            <pc:sldMk cId="2739989775" sldId="694"/>
            <ac:spMk id="8" creationId="{BF58ACBE-5345-6036-9F78-A14B976BD47A}"/>
          </ac:spMkLst>
        </pc:spChg>
        <pc:spChg chg="add mod">
          <ac:chgData name="Yvette Wharton" userId="9cd262cc-e857-46a2-9046-3e0d549f4e5d" providerId="ADAL" clId="{F4E6D253-9C0F-5BAA-A11A-A624F5524914}" dt="2026-06-29T01:52:15.121" v="3699" actId="1036"/>
          <ac:spMkLst>
            <pc:docMk/>
            <pc:sldMk cId="2739989775" sldId="694"/>
            <ac:spMk id="9" creationId="{79E432B5-4A22-04F8-5874-61CFE6171F8A}"/>
          </ac:spMkLst>
        </pc:spChg>
        <pc:spChg chg="mod">
          <ac:chgData name="Yvette Wharton" userId="9cd262cc-e857-46a2-9046-3e0d549f4e5d" providerId="ADAL" clId="{F4E6D253-9C0F-5BAA-A11A-A624F5524914}" dt="2026-06-29T01:51:44.776" v="3677" actId="20577"/>
          <ac:spMkLst>
            <pc:docMk/>
            <pc:sldMk cId="2739989775" sldId="694"/>
            <ac:spMk id="21" creationId="{F7D32CA0-80E9-AF7E-EF5E-8D149704AB81}"/>
          </ac:spMkLst>
        </pc:spChg>
        <pc:spChg chg="mod">
          <ac:chgData name="Yvette Wharton" userId="9cd262cc-e857-46a2-9046-3e0d549f4e5d" providerId="ADAL" clId="{F4E6D253-9C0F-5BAA-A11A-A624F5524914}" dt="2026-06-29T01:51:30.565" v="3672" actId="21"/>
          <ac:spMkLst>
            <pc:docMk/>
            <pc:sldMk cId="2739989775" sldId="694"/>
            <ac:spMk id="31" creationId="{FDA6B3E2-5AFE-3E61-1C7A-5F8C4E4FE441}"/>
          </ac:spMkLst>
        </pc:spChg>
        <pc:spChg chg="mod">
          <ac:chgData name="Yvette Wharton" userId="9cd262cc-e857-46a2-9046-3e0d549f4e5d" providerId="ADAL" clId="{F4E6D253-9C0F-5BAA-A11A-A624F5524914}" dt="2026-06-29T01:50:48.574" v="3653" actId="21"/>
          <ac:spMkLst>
            <pc:docMk/>
            <pc:sldMk cId="2739989775" sldId="694"/>
            <ac:spMk id="37" creationId="{AB68AC0D-EA86-5F6B-8F56-ED3DD8B66DBC}"/>
          </ac:spMkLst>
        </pc:spChg>
        <pc:spChg chg="mod">
          <ac:chgData name="Yvette Wharton" userId="9cd262cc-e857-46a2-9046-3e0d549f4e5d" providerId="ADAL" clId="{F4E6D253-9C0F-5BAA-A11A-A624F5524914}" dt="2026-06-29T01:50:28.966" v="3647"/>
          <ac:spMkLst>
            <pc:docMk/>
            <pc:sldMk cId="2739989775" sldId="694"/>
            <ac:spMk id="49" creationId="{82B770B0-4557-1517-12FF-2E51ED86CC94}"/>
          </ac:spMkLst>
        </pc:spChg>
      </pc:sldChg>
      <pc:sldChg chg="addSp delSp modSp mod modNotesTx">
        <pc:chgData name="Yvette Wharton" userId="9cd262cc-e857-46a2-9046-3e0d549f4e5d" providerId="ADAL" clId="{F4E6D253-9C0F-5BAA-A11A-A624F5524914}" dt="2026-06-29T02:49:36.541" v="5320" actId="478"/>
        <pc:sldMkLst>
          <pc:docMk/>
          <pc:sldMk cId="3240427926" sldId="695"/>
        </pc:sldMkLst>
        <pc:spChg chg="mod">
          <ac:chgData name="Yvette Wharton" userId="9cd262cc-e857-46a2-9046-3e0d549f4e5d" providerId="ADAL" clId="{F4E6D253-9C0F-5BAA-A11A-A624F5524914}" dt="2026-06-29T02:47:53.595" v="5251" actId="20577"/>
          <ac:spMkLst>
            <pc:docMk/>
            <pc:sldMk cId="3240427926" sldId="695"/>
            <ac:spMk id="2" creationId="{0AACF705-9A42-D93C-7D53-07BF777C7536}"/>
          </ac:spMkLst>
        </pc:spChg>
        <pc:spChg chg="mod">
          <ac:chgData name="Yvette Wharton" userId="9cd262cc-e857-46a2-9046-3e0d549f4e5d" providerId="ADAL" clId="{F4E6D253-9C0F-5BAA-A11A-A624F5524914}" dt="2026-06-28T21:20:52.125" v="302" actId="1076"/>
          <ac:spMkLst>
            <pc:docMk/>
            <pc:sldMk cId="3240427926" sldId="695"/>
            <ac:spMk id="5" creationId="{7804F4BF-2E35-592A-ABC4-DE204BC6FEAB}"/>
          </ac:spMkLst>
        </pc:spChg>
        <pc:spChg chg="mod">
          <ac:chgData name="Yvette Wharton" userId="9cd262cc-e857-46a2-9046-3e0d549f4e5d" providerId="ADAL" clId="{F4E6D253-9C0F-5BAA-A11A-A624F5524914}" dt="2026-06-28T21:32:15.501" v="528" actId="1076"/>
          <ac:spMkLst>
            <pc:docMk/>
            <pc:sldMk cId="3240427926" sldId="695"/>
            <ac:spMk id="6" creationId="{55F45E3C-44E3-27EE-89F2-475B5F729388}"/>
          </ac:spMkLst>
        </pc:spChg>
        <pc:spChg chg="mod">
          <ac:chgData name="Yvette Wharton" userId="9cd262cc-e857-46a2-9046-3e0d549f4e5d" providerId="ADAL" clId="{F4E6D253-9C0F-5BAA-A11A-A624F5524914}" dt="2026-06-28T22:58:20.142" v="1159" actId="20577"/>
          <ac:spMkLst>
            <pc:docMk/>
            <pc:sldMk cId="3240427926" sldId="695"/>
            <ac:spMk id="7" creationId="{0E5614AB-0A45-61AA-0071-F2B6A9123F53}"/>
          </ac:spMkLst>
        </pc:spChg>
        <pc:spChg chg="mod">
          <ac:chgData name="Yvette Wharton" userId="9cd262cc-e857-46a2-9046-3e0d549f4e5d" providerId="ADAL" clId="{F4E6D253-9C0F-5BAA-A11A-A624F5524914}" dt="2026-06-28T21:20:41.358" v="300" actId="14100"/>
          <ac:spMkLst>
            <pc:docMk/>
            <pc:sldMk cId="3240427926" sldId="695"/>
            <ac:spMk id="16" creationId="{9F32CB23-9386-CD10-C98D-290082546654}"/>
          </ac:spMkLst>
        </pc:spChg>
        <pc:spChg chg="mod">
          <ac:chgData name="Yvette Wharton" userId="9cd262cc-e857-46a2-9046-3e0d549f4e5d" providerId="ADAL" clId="{F4E6D253-9C0F-5BAA-A11A-A624F5524914}" dt="2026-06-28T21:20:46.821" v="301" actId="14100"/>
          <ac:spMkLst>
            <pc:docMk/>
            <pc:sldMk cId="3240427926" sldId="695"/>
            <ac:spMk id="18" creationId="{506ADAF1-B6C1-BC45-3DA1-F7D206E1D1A6}"/>
          </ac:spMkLst>
        </pc:spChg>
        <pc:spChg chg="add mod">
          <ac:chgData name="Yvette Wharton" userId="9cd262cc-e857-46a2-9046-3e0d549f4e5d" providerId="ADAL" clId="{F4E6D253-9C0F-5BAA-A11A-A624F5524914}" dt="2026-06-28T21:32:15.501" v="528" actId="1076"/>
          <ac:spMkLst>
            <pc:docMk/>
            <pc:sldMk cId="3240427926" sldId="695"/>
            <ac:spMk id="19" creationId="{764E439E-ADF2-E5F7-DD47-4C261C7EC96D}"/>
          </ac:spMkLst>
        </pc:spChg>
        <pc:spChg chg="add mod">
          <ac:chgData name="Yvette Wharton" userId="9cd262cc-e857-46a2-9046-3e0d549f4e5d" providerId="ADAL" clId="{F4E6D253-9C0F-5BAA-A11A-A624F5524914}" dt="2026-06-29T02:49:01.619" v="5316" actId="20577"/>
          <ac:spMkLst>
            <pc:docMk/>
            <pc:sldMk cId="3240427926" sldId="695"/>
            <ac:spMk id="20" creationId="{E6703A13-8A96-309A-3DB0-83BEEFB765B0}"/>
          </ac:spMkLst>
        </pc:spChg>
      </pc:sldChg>
      <pc:sldChg chg="ord modNotesTx">
        <pc:chgData name="Yvette Wharton" userId="9cd262cc-e857-46a2-9046-3e0d549f4e5d" providerId="ADAL" clId="{F4E6D253-9C0F-5BAA-A11A-A624F5524914}" dt="2026-06-28T23:39:16.023" v="1339" actId="20577"/>
        <pc:sldMkLst>
          <pc:docMk/>
          <pc:sldMk cId="716413584" sldId="1367"/>
        </pc:sldMkLst>
      </pc:sldChg>
      <pc:sldChg chg="addSp delSp modSp mod modNotesTx">
        <pc:chgData name="Yvette Wharton" userId="9cd262cc-e857-46a2-9046-3e0d549f4e5d" providerId="ADAL" clId="{F4E6D253-9C0F-5BAA-A11A-A624F5524914}" dt="2026-06-29T03:25:17.689" v="5324" actId="20577"/>
        <pc:sldMkLst>
          <pc:docMk/>
          <pc:sldMk cId="3040148614" sldId="1369"/>
        </pc:sldMkLst>
        <pc:spChg chg="add mod">
          <ac:chgData name="Yvette Wharton" userId="9cd262cc-e857-46a2-9046-3e0d549f4e5d" providerId="ADAL" clId="{F4E6D253-9C0F-5BAA-A11A-A624F5524914}" dt="2026-06-28T21:11:38.994" v="213" actId="14100"/>
          <ac:spMkLst>
            <pc:docMk/>
            <pc:sldMk cId="3040148614" sldId="1369"/>
            <ac:spMk id="3" creationId="{F46C714B-6C22-D19B-EB3E-B96488CE3421}"/>
          </ac:spMkLst>
        </pc:spChg>
        <pc:spChg chg="add mod">
          <ac:chgData name="Yvette Wharton" userId="9cd262cc-e857-46a2-9046-3e0d549f4e5d" providerId="ADAL" clId="{F4E6D253-9C0F-5BAA-A11A-A624F5524914}" dt="2026-06-28T21:04:07.385" v="163" actId="1038"/>
          <ac:spMkLst>
            <pc:docMk/>
            <pc:sldMk cId="3040148614" sldId="1369"/>
            <ac:spMk id="21" creationId="{E1C5934A-09BB-74BE-8E21-362446ED5C40}"/>
          </ac:spMkLst>
        </pc:spChg>
        <pc:spChg chg="add mod">
          <ac:chgData name="Yvette Wharton" userId="9cd262cc-e857-46a2-9046-3e0d549f4e5d" providerId="ADAL" clId="{F4E6D253-9C0F-5BAA-A11A-A624F5524914}" dt="2026-06-28T21:03:45.469" v="137" actId="1037"/>
          <ac:spMkLst>
            <pc:docMk/>
            <pc:sldMk cId="3040148614" sldId="1369"/>
            <ac:spMk id="22" creationId="{2EF3C7AE-9DE9-DD01-2F8A-FA10BE61673D}"/>
          </ac:spMkLst>
        </pc:spChg>
        <pc:spChg chg="add mod">
          <ac:chgData name="Yvette Wharton" userId="9cd262cc-e857-46a2-9046-3e0d549f4e5d" providerId="ADAL" clId="{F4E6D253-9C0F-5BAA-A11A-A624F5524914}" dt="2026-06-28T21:03:51.400" v="154" actId="1036"/>
          <ac:spMkLst>
            <pc:docMk/>
            <pc:sldMk cId="3040148614" sldId="1369"/>
            <ac:spMk id="23" creationId="{BF6394B1-853D-1464-5F01-830BB002783E}"/>
          </ac:spMkLst>
        </pc:spChg>
        <pc:spChg chg="mod">
          <ac:chgData name="Yvette Wharton" userId="9cd262cc-e857-46a2-9046-3e0d549f4e5d" providerId="ADAL" clId="{F4E6D253-9C0F-5BAA-A11A-A624F5524914}" dt="2026-06-28T21:04:47.813" v="165"/>
          <ac:spMkLst>
            <pc:docMk/>
            <pc:sldMk cId="3040148614" sldId="1369"/>
            <ac:spMk id="29" creationId="{38344120-29BA-7CF9-2AFC-17CD98B2E689}"/>
          </ac:spMkLst>
        </pc:spChg>
        <pc:spChg chg="mod">
          <ac:chgData name="Yvette Wharton" userId="9cd262cc-e857-46a2-9046-3e0d549f4e5d" providerId="ADAL" clId="{F4E6D253-9C0F-5BAA-A11A-A624F5524914}" dt="2026-06-28T21:04:47.813" v="165"/>
          <ac:spMkLst>
            <pc:docMk/>
            <pc:sldMk cId="3040148614" sldId="1369"/>
            <ac:spMk id="30" creationId="{71FDF6D8-C130-4AF1-FC0A-7E5F0F40B056}"/>
          </ac:spMkLst>
        </pc:spChg>
        <pc:spChg chg="mod">
          <ac:chgData name="Yvette Wharton" userId="9cd262cc-e857-46a2-9046-3e0d549f4e5d" providerId="ADAL" clId="{F4E6D253-9C0F-5BAA-A11A-A624F5524914}" dt="2026-06-28T21:04:47.813" v="165"/>
          <ac:spMkLst>
            <pc:docMk/>
            <pc:sldMk cId="3040148614" sldId="1369"/>
            <ac:spMk id="31" creationId="{77454E00-4194-80DB-50A9-27D2AF2F65EA}"/>
          </ac:spMkLst>
        </pc:spChg>
        <pc:spChg chg="mod">
          <ac:chgData name="Yvette Wharton" userId="9cd262cc-e857-46a2-9046-3e0d549f4e5d" providerId="ADAL" clId="{F4E6D253-9C0F-5BAA-A11A-A624F5524914}" dt="2026-06-28T21:06:16.158" v="193"/>
          <ac:spMkLst>
            <pc:docMk/>
            <pc:sldMk cId="3040148614" sldId="1369"/>
            <ac:spMk id="36" creationId="{14967502-C327-D610-CA1E-04CC0FBF9E91}"/>
          </ac:spMkLst>
        </pc:spChg>
        <pc:spChg chg="mod">
          <ac:chgData name="Yvette Wharton" userId="9cd262cc-e857-46a2-9046-3e0d549f4e5d" providerId="ADAL" clId="{F4E6D253-9C0F-5BAA-A11A-A624F5524914}" dt="2026-06-28T21:06:16.158" v="193"/>
          <ac:spMkLst>
            <pc:docMk/>
            <pc:sldMk cId="3040148614" sldId="1369"/>
            <ac:spMk id="37" creationId="{C289EFA7-453B-5C1F-337A-19B46680C00C}"/>
          </ac:spMkLst>
        </pc:spChg>
        <pc:spChg chg="mod">
          <ac:chgData name="Yvette Wharton" userId="9cd262cc-e857-46a2-9046-3e0d549f4e5d" providerId="ADAL" clId="{F4E6D253-9C0F-5BAA-A11A-A624F5524914}" dt="2026-06-28T21:06:16.158" v="193"/>
          <ac:spMkLst>
            <pc:docMk/>
            <pc:sldMk cId="3040148614" sldId="1369"/>
            <ac:spMk id="38" creationId="{23620474-9B28-6459-0B22-149040D4D42E}"/>
          </ac:spMkLst>
        </pc:spChg>
        <pc:spChg chg="add mod">
          <ac:chgData name="Yvette Wharton" userId="9cd262cc-e857-46a2-9046-3e0d549f4e5d" providerId="ADAL" clId="{F4E6D253-9C0F-5BAA-A11A-A624F5524914}" dt="2026-06-28T21:12:27.613" v="227" actId="20577"/>
          <ac:spMkLst>
            <pc:docMk/>
            <pc:sldMk cId="3040148614" sldId="1369"/>
            <ac:spMk id="41" creationId="{90D08A7B-C9FD-EC99-57EE-F8C5A907210C}"/>
          </ac:spMkLst>
        </pc:spChg>
        <pc:spChg chg="add mod">
          <ac:chgData name="Yvette Wharton" userId="9cd262cc-e857-46a2-9046-3e0d549f4e5d" providerId="ADAL" clId="{F4E6D253-9C0F-5BAA-A11A-A624F5524914}" dt="2026-06-29T03:25:17.689" v="5324" actId="20577"/>
          <ac:spMkLst>
            <pc:docMk/>
            <pc:sldMk cId="3040148614" sldId="1369"/>
            <ac:spMk id="42" creationId="{2C114E73-7291-3F83-9C60-02F2F468D451}"/>
          </ac:spMkLst>
        </pc:spChg>
        <pc:spChg chg="add mod">
          <ac:chgData name="Yvette Wharton" userId="9cd262cc-e857-46a2-9046-3e0d549f4e5d" providerId="ADAL" clId="{F4E6D253-9C0F-5BAA-A11A-A624F5524914}" dt="2026-06-28T21:12:21.663" v="224" actId="1076"/>
          <ac:spMkLst>
            <pc:docMk/>
            <pc:sldMk cId="3040148614" sldId="1369"/>
            <ac:spMk id="43" creationId="{1FFEDF18-4321-3CE3-3322-7E014A37D5C3}"/>
          </ac:spMkLst>
        </pc:spChg>
        <pc:spChg chg="add mod">
          <ac:chgData name="Yvette Wharton" userId="9cd262cc-e857-46a2-9046-3e0d549f4e5d" providerId="ADAL" clId="{F4E6D253-9C0F-5BAA-A11A-A624F5524914}" dt="2026-06-29T01:55:26.627" v="3822" actId="1037"/>
          <ac:spMkLst>
            <pc:docMk/>
            <pc:sldMk cId="3040148614" sldId="1369"/>
            <ac:spMk id="44" creationId="{320C80C2-483C-5BFC-3F64-D66A185FD96A}"/>
          </ac:spMkLst>
        </pc:spChg>
        <pc:spChg chg="add mod">
          <ac:chgData name="Yvette Wharton" userId="9cd262cc-e857-46a2-9046-3e0d549f4e5d" providerId="ADAL" clId="{F4E6D253-9C0F-5BAA-A11A-A624F5524914}" dt="2026-06-28T21:12:16.981" v="223" actId="1076"/>
          <ac:spMkLst>
            <pc:docMk/>
            <pc:sldMk cId="3040148614" sldId="1369"/>
            <ac:spMk id="45" creationId="{90577D3F-FD32-8CE8-AC61-5D0CE04DAAC0}"/>
          </ac:spMkLst>
        </pc:spChg>
        <pc:spChg chg="add mod">
          <ac:chgData name="Yvette Wharton" userId="9cd262cc-e857-46a2-9046-3e0d549f4e5d" providerId="ADAL" clId="{F4E6D253-9C0F-5BAA-A11A-A624F5524914}" dt="2026-06-28T21:32:20.526" v="530" actId="1076"/>
          <ac:spMkLst>
            <pc:docMk/>
            <pc:sldMk cId="3040148614" sldId="1369"/>
            <ac:spMk id="46" creationId="{85514339-7BDA-BF56-AEE2-9935845D0F93}"/>
          </ac:spMkLst>
        </pc:spChg>
        <pc:spChg chg="add mod">
          <ac:chgData name="Yvette Wharton" userId="9cd262cc-e857-46a2-9046-3e0d549f4e5d" providerId="ADAL" clId="{F4E6D253-9C0F-5BAA-A11A-A624F5524914}" dt="2026-06-28T21:32:20.526" v="530" actId="1076"/>
          <ac:spMkLst>
            <pc:docMk/>
            <pc:sldMk cId="3040148614" sldId="1369"/>
            <ac:spMk id="47" creationId="{2726ADE5-A806-50CD-AF41-28C462F86768}"/>
          </ac:spMkLst>
        </pc:spChg>
        <pc:spChg chg="add mod">
          <ac:chgData name="Yvette Wharton" userId="9cd262cc-e857-46a2-9046-3e0d549f4e5d" providerId="ADAL" clId="{F4E6D253-9C0F-5BAA-A11A-A624F5524914}" dt="2026-06-28T22:59:29.175" v="1185" actId="20577"/>
          <ac:spMkLst>
            <pc:docMk/>
            <pc:sldMk cId="3040148614" sldId="1369"/>
            <ac:spMk id="48" creationId="{91713B1D-C8DC-E6E7-97D6-20FFF70AD9DB}"/>
          </ac:spMkLst>
        </pc:spChg>
        <pc:grpChg chg="add">
          <ac:chgData name="Yvette Wharton" userId="9cd262cc-e857-46a2-9046-3e0d549f4e5d" providerId="ADAL" clId="{F4E6D253-9C0F-5BAA-A11A-A624F5524914}" dt="2026-06-28T21:04:21.870" v="164" actId="164"/>
          <ac:grpSpMkLst>
            <pc:docMk/>
            <pc:sldMk cId="3040148614" sldId="1369"/>
            <ac:grpSpMk id="24" creationId="{E3AC4AFF-B5F5-216A-6B45-1DDFEDC532F5}"/>
          </ac:grpSpMkLst>
        </pc:grpChg>
        <pc:grpChg chg="add mod">
          <ac:chgData name="Yvette Wharton" userId="9cd262cc-e857-46a2-9046-3e0d549f4e5d" providerId="ADAL" clId="{F4E6D253-9C0F-5BAA-A11A-A624F5524914}" dt="2026-06-28T21:06:14.306" v="192" actId="1035"/>
          <ac:grpSpMkLst>
            <pc:docMk/>
            <pc:sldMk cId="3040148614" sldId="1369"/>
            <ac:grpSpMk id="25" creationId="{4EEDFBAF-2C24-9EA4-E22C-17A1288170E1}"/>
          </ac:grpSpMkLst>
        </pc:grpChg>
        <pc:grpChg chg="add mod">
          <ac:chgData name="Yvette Wharton" userId="9cd262cc-e857-46a2-9046-3e0d549f4e5d" providerId="ADAL" clId="{F4E6D253-9C0F-5BAA-A11A-A624F5524914}" dt="2026-06-28T21:06:24.757" v="196" actId="1035"/>
          <ac:grpSpMkLst>
            <pc:docMk/>
            <pc:sldMk cId="3040148614" sldId="1369"/>
            <ac:grpSpMk id="32" creationId="{CEA529AE-700C-4E0F-386C-80D120C957C8}"/>
          </ac:grpSpMkLst>
        </pc:grpChg>
        <pc:grpChg chg="add mod">
          <ac:chgData name="Yvette Wharton" userId="9cd262cc-e857-46a2-9046-3e0d549f4e5d" providerId="ADAL" clId="{F4E6D253-9C0F-5BAA-A11A-A624F5524914}" dt="2026-06-28T21:11:46.731" v="215" actId="14100"/>
          <ac:grpSpMkLst>
            <pc:docMk/>
            <pc:sldMk cId="3040148614" sldId="1369"/>
            <ac:grpSpMk id="39" creationId="{E725AE26-C8B5-A52E-0C1C-1D52F6E940E9}"/>
          </ac:grpSpMkLst>
        </pc:grpChg>
        <pc:picChg chg="mod">
          <ac:chgData name="Yvette Wharton" userId="9cd262cc-e857-46a2-9046-3e0d549f4e5d" providerId="ADAL" clId="{F4E6D253-9C0F-5BAA-A11A-A624F5524914}" dt="2026-06-28T21:11:29.596" v="211" actId="1076"/>
          <ac:picMkLst>
            <pc:docMk/>
            <pc:sldMk cId="3040148614" sldId="1369"/>
            <ac:picMk id="2" creationId="{33E64524-55CF-291C-CDC2-9496571FBB0F}"/>
          </ac:picMkLst>
        </pc:picChg>
        <pc:cxnChg chg="add mod">
          <ac:chgData name="Yvette Wharton" userId="9cd262cc-e857-46a2-9046-3e0d549f4e5d" providerId="ADAL" clId="{F4E6D253-9C0F-5BAA-A11A-A624F5524914}" dt="2026-06-28T21:00:48.010" v="58" actId="208"/>
          <ac:cxnSpMkLst>
            <pc:docMk/>
            <pc:sldMk cId="3040148614" sldId="1369"/>
            <ac:cxnSpMk id="13" creationId="{BDB00DA0-E780-C797-526F-367B794CD657}"/>
          </ac:cxnSpMkLst>
        </pc:cxnChg>
        <pc:cxnChg chg="add mod">
          <ac:chgData name="Yvette Wharton" userId="9cd262cc-e857-46a2-9046-3e0d549f4e5d" providerId="ADAL" clId="{F4E6D253-9C0F-5BAA-A11A-A624F5524914}" dt="2026-06-28T21:04:07.385" v="163" actId="1038"/>
          <ac:cxnSpMkLst>
            <pc:docMk/>
            <pc:sldMk cId="3040148614" sldId="1369"/>
            <ac:cxnSpMk id="17" creationId="{7EA04E9F-FFE6-141F-519F-CF5A8D5236AD}"/>
          </ac:cxnSpMkLst>
        </pc:cxnChg>
        <pc:cxnChg chg="add mod">
          <ac:chgData name="Yvette Wharton" userId="9cd262cc-e857-46a2-9046-3e0d549f4e5d" providerId="ADAL" clId="{F4E6D253-9C0F-5BAA-A11A-A624F5524914}" dt="2026-06-28T21:02:37.225" v="70" actId="692"/>
          <ac:cxnSpMkLst>
            <pc:docMk/>
            <pc:sldMk cId="3040148614" sldId="1369"/>
            <ac:cxnSpMk id="18" creationId="{DF80009B-99DF-415A-B8F1-0FFDF48DFA87}"/>
          </ac:cxnSpMkLst>
        </pc:cxnChg>
        <pc:cxnChg chg="mod">
          <ac:chgData name="Yvette Wharton" userId="9cd262cc-e857-46a2-9046-3e0d549f4e5d" providerId="ADAL" clId="{F4E6D253-9C0F-5BAA-A11A-A624F5524914}" dt="2026-06-28T21:04:47.813" v="165"/>
          <ac:cxnSpMkLst>
            <pc:docMk/>
            <pc:sldMk cId="3040148614" sldId="1369"/>
            <ac:cxnSpMk id="26" creationId="{31D55C1E-77E2-B888-A83A-604D6E9DC8D5}"/>
          </ac:cxnSpMkLst>
        </pc:cxnChg>
        <pc:cxnChg chg="mod">
          <ac:chgData name="Yvette Wharton" userId="9cd262cc-e857-46a2-9046-3e0d549f4e5d" providerId="ADAL" clId="{F4E6D253-9C0F-5BAA-A11A-A624F5524914}" dt="2026-06-28T21:04:47.813" v="165"/>
          <ac:cxnSpMkLst>
            <pc:docMk/>
            <pc:sldMk cId="3040148614" sldId="1369"/>
            <ac:cxnSpMk id="27" creationId="{952BF9D9-B972-AA56-8FC8-088D6893B3AA}"/>
          </ac:cxnSpMkLst>
        </pc:cxnChg>
        <pc:cxnChg chg="mod">
          <ac:chgData name="Yvette Wharton" userId="9cd262cc-e857-46a2-9046-3e0d549f4e5d" providerId="ADAL" clId="{F4E6D253-9C0F-5BAA-A11A-A624F5524914}" dt="2026-06-28T21:04:47.813" v="165"/>
          <ac:cxnSpMkLst>
            <pc:docMk/>
            <pc:sldMk cId="3040148614" sldId="1369"/>
            <ac:cxnSpMk id="28" creationId="{388133B8-A980-693F-1748-E10096C5452A}"/>
          </ac:cxnSpMkLst>
        </pc:cxnChg>
        <pc:cxnChg chg="mod">
          <ac:chgData name="Yvette Wharton" userId="9cd262cc-e857-46a2-9046-3e0d549f4e5d" providerId="ADAL" clId="{F4E6D253-9C0F-5BAA-A11A-A624F5524914}" dt="2026-06-28T21:06:16.158" v="193"/>
          <ac:cxnSpMkLst>
            <pc:docMk/>
            <pc:sldMk cId="3040148614" sldId="1369"/>
            <ac:cxnSpMk id="33" creationId="{5E0650A0-6B78-671F-418E-4506956E8A43}"/>
          </ac:cxnSpMkLst>
        </pc:cxnChg>
        <pc:cxnChg chg="mod">
          <ac:chgData name="Yvette Wharton" userId="9cd262cc-e857-46a2-9046-3e0d549f4e5d" providerId="ADAL" clId="{F4E6D253-9C0F-5BAA-A11A-A624F5524914}" dt="2026-06-28T21:06:16.158" v="193"/>
          <ac:cxnSpMkLst>
            <pc:docMk/>
            <pc:sldMk cId="3040148614" sldId="1369"/>
            <ac:cxnSpMk id="34" creationId="{B2FFA3D5-35E9-B1D7-D011-E404BB647E02}"/>
          </ac:cxnSpMkLst>
        </pc:cxnChg>
        <pc:cxnChg chg="mod">
          <ac:chgData name="Yvette Wharton" userId="9cd262cc-e857-46a2-9046-3e0d549f4e5d" providerId="ADAL" clId="{F4E6D253-9C0F-5BAA-A11A-A624F5524914}" dt="2026-06-28T21:06:16.158" v="193"/>
          <ac:cxnSpMkLst>
            <pc:docMk/>
            <pc:sldMk cId="3040148614" sldId="1369"/>
            <ac:cxnSpMk id="35" creationId="{CD42E064-DC5D-36E1-7099-BF31C61F7658}"/>
          </ac:cxnSpMkLst>
        </pc:cxnChg>
      </pc:sldChg>
      <pc:sldChg chg="addSp modSp mod">
        <pc:chgData name="Yvette Wharton" userId="9cd262cc-e857-46a2-9046-3e0d549f4e5d" providerId="ADAL" clId="{F4E6D253-9C0F-5BAA-A11A-A624F5524914}" dt="2026-06-29T04:19:14.148" v="5647" actId="1036"/>
        <pc:sldMkLst>
          <pc:docMk/>
          <pc:sldMk cId="2092904577" sldId="1372"/>
        </pc:sldMkLst>
        <pc:spChg chg="add mod">
          <ac:chgData name="Yvette Wharton" userId="9cd262cc-e857-46a2-9046-3e0d549f4e5d" providerId="ADAL" clId="{F4E6D253-9C0F-5BAA-A11A-A624F5524914}" dt="2026-06-29T04:19:14.148" v="5647" actId="1036"/>
          <ac:spMkLst>
            <pc:docMk/>
            <pc:sldMk cId="2092904577" sldId="1372"/>
            <ac:spMk id="2" creationId="{548C9EB4-636C-B148-1083-97963B1DEB1D}"/>
          </ac:spMkLst>
        </pc:spChg>
        <pc:spChg chg="mod">
          <ac:chgData name="Yvette Wharton" userId="9cd262cc-e857-46a2-9046-3e0d549f4e5d" providerId="ADAL" clId="{F4E6D253-9C0F-5BAA-A11A-A624F5524914}" dt="2026-06-28T22:58:32.741" v="1165" actId="20577"/>
          <ac:spMkLst>
            <pc:docMk/>
            <pc:sldMk cId="2092904577" sldId="1372"/>
            <ac:spMk id="7" creationId="{A3AF696E-F902-26AC-25FE-6C8ABEB38760}"/>
          </ac:spMkLst>
        </pc:spChg>
      </pc:sldChg>
      <pc:sldChg chg="modSp mod">
        <pc:chgData name="Yvette Wharton" userId="9cd262cc-e857-46a2-9046-3e0d549f4e5d" providerId="ADAL" clId="{F4E6D253-9C0F-5BAA-A11A-A624F5524914}" dt="2026-06-28T21:29:40.984" v="436" actId="404"/>
        <pc:sldMkLst>
          <pc:docMk/>
          <pc:sldMk cId="913381121" sldId="1374"/>
        </pc:sldMkLst>
        <pc:spChg chg="mod">
          <ac:chgData name="Yvette Wharton" userId="9cd262cc-e857-46a2-9046-3e0d549f4e5d" providerId="ADAL" clId="{F4E6D253-9C0F-5BAA-A11A-A624F5524914}" dt="2026-06-28T21:29:40.984" v="436" actId="404"/>
          <ac:spMkLst>
            <pc:docMk/>
            <pc:sldMk cId="913381121" sldId="1374"/>
            <ac:spMk id="5" creationId="{C3BB61F0-38F6-A00F-AB03-D3F37FF36C84}"/>
          </ac:spMkLst>
        </pc:spChg>
      </pc:sldChg>
      <pc:sldChg chg="modSp mod">
        <pc:chgData name="Yvette Wharton" userId="9cd262cc-e857-46a2-9046-3e0d549f4e5d" providerId="ADAL" clId="{F4E6D253-9C0F-5BAA-A11A-A624F5524914}" dt="2026-06-28T22:59:10.942" v="1181" actId="20577"/>
        <pc:sldMkLst>
          <pc:docMk/>
          <pc:sldMk cId="3012681543" sldId="1375"/>
        </pc:sldMkLst>
        <pc:spChg chg="mod">
          <ac:chgData name="Yvette Wharton" userId="9cd262cc-e857-46a2-9046-3e0d549f4e5d" providerId="ADAL" clId="{F4E6D253-9C0F-5BAA-A11A-A624F5524914}" dt="2026-06-28T22:59:10.942" v="1181" actId="20577"/>
          <ac:spMkLst>
            <pc:docMk/>
            <pc:sldMk cId="3012681543" sldId="1375"/>
            <ac:spMk id="5" creationId="{6EFBFCEA-3497-57B7-3B69-05F4B525B27F}"/>
          </ac:spMkLst>
        </pc:spChg>
      </pc:sldChg>
      <pc:sldChg chg="addSp delSp modSp add mod modNotesTx">
        <pc:chgData name="Yvette Wharton" userId="9cd262cc-e857-46a2-9046-3e0d549f4e5d" providerId="ADAL" clId="{F4E6D253-9C0F-5BAA-A11A-A624F5524914}" dt="2026-06-29T04:17:07.624" v="5600" actId="255"/>
        <pc:sldMkLst>
          <pc:docMk/>
          <pc:sldMk cId="1836712533" sldId="2147474036"/>
        </pc:sldMkLst>
        <pc:spChg chg="add del mod">
          <ac:chgData name="Yvette Wharton" userId="9cd262cc-e857-46a2-9046-3e0d549f4e5d" providerId="ADAL" clId="{F4E6D253-9C0F-5BAA-A11A-A624F5524914}" dt="2026-06-29T04:14:54.126" v="5565" actId="1076"/>
          <ac:spMkLst>
            <pc:docMk/>
            <pc:sldMk cId="1836712533" sldId="2147474036"/>
            <ac:spMk id="3" creationId="{7C47EEE9-6C11-E733-4A5B-13AEAE72BAAB}"/>
          </ac:spMkLst>
        </pc:spChg>
        <pc:spChg chg="mod">
          <ac:chgData name="Yvette Wharton" userId="9cd262cc-e857-46a2-9046-3e0d549f4e5d" providerId="ADAL" clId="{F4E6D253-9C0F-5BAA-A11A-A624F5524914}" dt="2026-06-29T04:17:07.624" v="5600" actId="255"/>
          <ac:spMkLst>
            <pc:docMk/>
            <pc:sldMk cId="1836712533" sldId="2147474036"/>
            <ac:spMk id="5" creationId="{8F1999A7-AA4E-CBE9-D6EC-97DFD021043C}"/>
          </ac:spMkLst>
        </pc:spChg>
        <pc:spChg chg="mod">
          <ac:chgData name="Yvette Wharton" userId="9cd262cc-e857-46a2-9046-3e0d549f4e5d" providerId="ADAL" clId="{F4E6D253-9C0F-5BAA-A11A-A624F5524914}" dt="2026-06-29T04:17:01.603" v="5599" actId="14100"/>
          <ac:spMkLst>
            <pc:docMk/>
            <pc:sldMk cId="1836712533" sldId="2147474036"/>
            <ac:spMk id="6" creationId="{FAA7C6B5-45DB-4CBC-ECBB-EB16C31C7E9D}"/>
          </ac:spMkLst>
        </pc:spChg>
        <pc:spChg chg="mod">
          <ac:chgData name="Yvette Wharton" userId="9cd262cc-e857-46a2-9046-3e0d549f4e5d" providerId="ADAL" clId="{F4E6D253-9C0F-5BAA-A11A-A624F5524914}" dt="2026-06-28T20:53:21.700" v="1" actId="27636"/>
          <ac:spMkLst>
            <pc:docMk/>
            <pc:sldMk cId="1836712533" sldId="2147474036"/>
            <ac:spMk id="7" creationId="{2CD3E64C-1D32-08CE-5C89-F5F8D4D1070A}"/>
          </ac:spMkLst>
        </pc:spChg>
        <pc:spChg chg="mod">
          <ac:chgData name="Yvette Wharton" userId="9cd262cc-e857-46a2-9046-3e0d549f4e5d" providerId="ADAL" clId="{F4E6D253-9C0F-5BAA-A11A-A624F5524914}" dt="2026-06-28T20:53:21.706" v="2" actId="27636"/>
          <ac:spMkLst>
            <pc:docMk/>
            <pc:sldMk cId="1836712533" sldId="2147474036"/>
            <ac:spMk id="8" creationId="{49DFC923-8F31-7B20-DBB8-7B95237DE4A4}"/>
          </ac:spMkLst>
        </pc:spChg>
        <pc:spChg chg="add mod">
          <ac:chgData name="Yvette Wharton" userId="9cd262cc-e857-46a2-9046-3e0d549f4e5d" providerId="ADAL" clId="{F4E6D253-9C0F-5BAA-A11A-A624F5524914}" dt="2026-06-28T21:20:00.735" v="297" actId="14100"/>
          <ac:spMkLst>
            <pc:docMk/>
            <pc:sldMk cId="1836712533" sldId="2147474036"/>
            <ac:spMk id="9" creationId="{9B8AD32A-5D7E-6399-C7CF-D3B51F42CEEA}"/>
          </ac:spMkLst>
        </pc:spChg>
        <pc:spChg chg="add mod">
          <ac:chgData name="Yvette Wharton" userId="9cd262cc-e857-46a2-9046-3e0d549f4e5d" providerId="ADAL" clId="{F4E6D253-9C0F-5BAA-A11A-A624F5524914}" dt="2026-06-29T04:13:51.778" v="5516" actId="14100"/>
          <ac:spMkLst>
            <pc:docMk/>
            <pc:sldMk cId="1836712533" sldId="2147474036"/>
            <ac:spMk id="10" creationId="{562B6353-D032-1995-F46C-977814BF23F1}"/>
          </ac:spMkLst>
        </pc:spChg>
        <pc:spChg chg="add mod">
          <ac:chgData name="Yvette Wharton" userId="9cd262cc-e857-46a2-9046-3e0d549f4e5d" providerId="ADAL" clId="{F4E6D253-9C0F-5BAA-A11A-A624F5524914}" dt="2026-06-29T04:14:50.880" v="5564" actId="1035"/>
          <ac:spMkLst>
            <pc:docMk/>
            <pc:sldMk cId="1836712533" sldId="2147474036"/>
            <ac:spMk id="18" creationId="{3C6632E2-9E36-E648-C140-2D50172C1AD8}"/>
          </ac:spMkLst>
        </pc:spChg>
      </pc:sldChg>
      <pc:sldChg chg="addSp delSp modSp add mod ord modShow modNotesTx">
        <pc:chgData name="Yvette Wharton" userId="9cd262cc-e857-46a2-9046-3e0d549f4e5d" providerId="ADAL" clId="{F4E6D253-9C0F-5BAA-A11A-A624F5524914}" dt="2026-06-30T21:49:29.247" v="6189" actId="20578"/>
        <pc:sldMkLst>
          <pc:docMk/>
          <pc:sldMk cId="1325513666" sldId="2147474037"/>
        </pc:sldMkLst>
        <pc:spChg chg="add mod">
          <ac:chgData name="Yvette Wharton" userId="9cd262cc-e857-46a2-9046-3e0d549f4e5d" providerId="ADAL" clId="{F4E6D253-9C0F-5BAA-A11A-A624F5524914}" dt="2026-06-28T21:31:13.374" v="468" actId="1035"/>
          <ac:spMkLst>
            <pc:docMk/>
            <pc:sldMk cId="1325513666" sldId="2147474037"/>
            <ac:spMk id="3" creationId="{EB8C838F-3DC5-BC35-638B-9CBF8B6976F0}"/>
          </ac:spMkLst>
        </pc:spChg>
        <pc:spChg chg="mod">
          <ac:chgData name="Yvette Wharton" userId="9cd262cc-e857-46a2-9046-3e0d549f4e5d" providerId="ADAL" clId="{F4E6D253-9C0F-5BAA-A11A-A624F5524914}" dt="2026-06-28T21:37:00.957" v="646" actId="1076"/>
          <ac:spMkLst>
            <pc:docMk/>
            <pc:sldMk cId="1325513666" sldId="2147474037"/>
            <ac:spMk id="4" creationId="{D106E316-132D-462B-0682-574BB58674CB}"/>
          </ac:spMkLst>
        </pc:spChg>
        <pc:spChg chg="mod">
          <ac:chgData name="Yvette Wharton" userId="9cd262cc-e857-46a2-9046-3e0d549f4e5d" providerId="ADAL" clId="{F4E6D253-9C0F-5BAA-A11A-A624F5524914}" dt="2026-06-29T01:52:32.516" v="3707" actId="20577"/>
          <ac:spMkLst>
            <pc:docMk/>
            <pc:sldMk cId="1325513666" sldId="2147474037"/>
            <ac:spMk id="7" creationId="{2811D441-C475-D81D-B1EC-D6078C306680}"/>
          </ac:spMkLst>
        </pc:spChg>
        <pc:spChg chg="mod">
          <ac:chgData name="Yvette Wharton" userId="9cd262cc-e857-46a2-9046-3e0d549f4e5d" providerId="ADAL" clId="{F4E6D253-9C0F-5BAA-A11A-A624F5524914}" dt="2026-06-29T01:45:31.827" v="3409" actId="20577"/>
          <ac:spMkLst>
            <pc:docMk/>
            <pc:sldMk cId="1325513666" sldId="2147474037"/>
            <ac:spMk id="13" creationId="{0CA384AC-FC2A-71EC-8B62-8C44FE3A18B5}"/>
          </ac:spMkLst>
        </pc:spChg>
        <pc:spChg chg="mod">
          <ac:chgData name="Yvette Wharton" userId="9cd262cc-e857-46a2-9046-3e0d549f4e5d" providerId="ADAL" clId="{F4E6D253-9C0F-5BAA-A11A-A624F5524914}" dt="2026-06-28T23:00:41.459" v="1197" actId="14100"/>
          <ac:spMkLst>
            <pc:docMk/>
            <pc:sldMk cId="1325513666" sldId="2147474037"/>
            <ac:spMk id="14" creationId="{C75C0B29-9F02-B580-8B0A-AC272843F05B}"/>
          </ac:spMkLst>
        </pc:spChg>
        <pc:spChg chg="add mod">
          <ac:chgData name="Yvette Wharton" userId="9cd262cc-e857-46a2-9046-3e0d549f4e5d" providerId="ADAL" clId="{F4E6D253-9C0F-5BAA-A11A-A624F5524914}" dt="2026-06-28T21:37:14.877" v="651" actId="14100"/>
          <ac:spMkLst>
            <pc:docMk/>
            <pc:sldMk cId="1325513666" sldId="2147474037"/>
            <ac:spMk id="15" creationId="{CB7C821C-EEC5-4737-7EA0-BA45A512AA4B}"/>
          </ac:spMkLst>
        </pc:spChg>
        <pc:spChg chg="mod">
          <ac:chgData name="Yvette Wharton" userId="9cd262cc-e857-46a2-9046-3e0d549f4e5d" providerId="ADAL" clId="{F4E6D253-9C0F-5BAA-A11A-A624F5524914}" dt="2026-06-28T23:00:30.899" v="1195" actId="1076"/>
          <ac:spMkLst>
            <pc:docMk/>
            <pc:sldMk cId="1325513666" sldId="2147474037"/>
            <ac:spMk id="17" creationId="{F6449DFA-4C40-86C8-3079-D50E1119FA04}"/>
          </ac:spMkLst>
        </pc:spChg>
        <pc:spChg chg="add mod">
          <ac:chgData name="Yvette Wharton" userId="9cd262cc-e857-46a2-9046-3e0d549f4e5d" providerId="ADAL" clId="{F4E6D253-9C0F-5BAA-A11A-A624F5524914}" dt="2026-06-28T21:36:43.156" v="642" actId="1076"/>
          <ac:spMkLst>
            <pc:docMk/>
            <pc:sldMk cId="1325513666" sldId="2147474037"/>
            <ac:spMk id="19" creationId="{8BCEC4EF-8720-0D92-D19B-F67469790DAB}"/>
          </ac:spMkLst>
        </pc:spChg>
        <pc:spChg chg="add mod">
          <ac:chgData name="Yvette Wharton" userId="9cd262cc-e857-46a2-9046-3e0d549f4e5d" providerId="ADAL" clId="{F4E6D253-9C0F-5BAA-A11A-A624F5524914}" dt="2026-06-28T21:36:49.693" v="643" actId="14100"/>
          <ac:spMkLst>
            <pc:docMk/>
            <pc:sldMk cId="1325513666" sldId="2147474037"/>
            <ac:spMk id="20" creationId="{11ED4A08-1D82-E299-D5FC-0FAE0D68944A}"/>
          </ac:spMkLst>
        </pc:spChg>
      </pc:sldChg>
      <pc:sldChg chg="addSp delSp modSp new add del mod delAnim modAnim modNotesTx">
        <pc:chgData name="Yvette Wharton" userId="9cd262cc-e857-46a2-9046-3e0d549f4e5d" providerId="ADAL" clId="{F4E6D253-9C0F-5BAA-A11A-A624F5524914}" dt="2026-06-30T21:56:33.004" v="6355" actId="20577"/>
        <pc:sldMkLst>
          <pc:docMk/>
          <pc:sldMk cId="635982484" sldId="2147474039"/>
        </pc:sldMkLst>
        <pc:spChg chg="add mod">
          <ac:chgData name="Yvette Wharton" userId="9cd262cc-e857-46a2-9046-3e0d549f4e5d" providerId="ADAL" clId="{F4E6D253-9C0F-5BAA-A11A-A624F5524914}" dt="2026-06-30T20:26:08.076" v="5988" actId="1076"/>
          <ac:spMkLst>
            <pc:docMk/>
            <pc:sldMk cId="635982484" sldId="2147474039"/>
            <ac:spMk id="4" creationId="{B4AB2A5B-2A31-CA16-FDDD-43932AA3E220}"/>
          </ac:spMkLst>
        </pc:spChg>
        <pc:spChg chg="mod">
          <ac:chgData name="Yvette Wharton" userId="9cd262cc-e857-46a2-9046-3e0d549f4e5d" providerId="ADAL" clId="{F4E6D253-9C0F-5BAA-A11A-A624F5524914}" dt="2026-06-30T20:17:42.081" v="5922" actId="1076"/>
          <ac:spMkLst>
            <pc:docMk/>
            <pc:sldMk cId="635982484" sldId="2147474039"/>
            <ac:spMk id="5" creationId="{2B4A0082-9545-0850-4574-B0E331099A86}"/>
          </ac:spMkLst>
        </pc:spChg>
        <pc:spChg chg="add mod">
          <ac:chgData name="Yvette Wharton" userId="9cd262cc-e857-46a2-9046-3e0d549f4e5d" providerId="ADAL" clId="{F4E6D253-9C0F-5BAA-A11A-A624F5524914}" dt="2026-06-30T20:26:08.076" v="5988" actId="1076"/>
          <ac:spMkLst>
            <pc:docMk/>
            <pc:sldMk cId="635982484" sldId="2147474039"/>
            <ac:spMk id="6" creationId="{405C8A3A-A449-CC00-9E2D-BB01A5CAF5F2}"/>
          </ac:spMkLst>
        </pc:spChg>
        <pc:spChg chg="add mod">
          <ac:chgData name="Yvette Wharton" userId="9cd262cc-e857-46a2-9046-3e0d549f4e5d" providerId="ADAL" clId="{F4E6D253-9C0F-5BAA-A11A-A624F5524914}" dt="2026-06-30T20:26:08.076" v="5988" actId="1076"/>
          <ac:spMkLst>
            <pc:docMk/>
            <pc:sldMk cId="635982484" sldId="2147474039"/>
            <ac:spMk id="7" creationId="{2DC955ED-AB90-67F7-917A-73F856E5F8E2}"/>
          </ac:spMkLst>
        </pc:spChg>
        <pc:spChg chg="add mod">
          <ac:chgData name="Yvette Wharton" userId="9cd262cc-e857-46a2-9046-3e0d549f4e5d" providerId="ADAL" clId="{F4E6D253-9C0F-5BAA-A11A-A624F5524914}" dt="2026-06-30T20:26:08.076" v="5988" actId="1076"/>
          <ac:spMkLst>
            <pc:docMk/>
            <pc:sldMk cId="635982484" sldId="2147474039"/>
            <ac:spMk id="8" creationId="{4ACAAF50-F9B5-2191-CD9A-A092844AC425}"/>
          </ac:spMkLst>
        </pc:spChg>
        <pc:spChg chg="mod">
          <ac:chgData name="Yvette Wharton" userId="9cd262cc-e857-46a2-9046-3e0d549f4e5d" providerId="ADAL" clId="{F4E6D253-9C0F-5BAA-A11A-A624F5524914}" dt="2026-06-30T20:26:08.076" v="5988" actId="1076"/>
          <ac:spMkLst>
            <pc:docMk/>
            <pc:sldMk cId="635982484" sldId="2147474039"/>
            <ac:spMk id="9" creationId="{D03081BF-F672-8230-7F57-C509511D8A12}"/>
          </ac:spMkLst>
        </pc:spChg>
        <pc:spChg chg="add mod">
          <ac:chgData name="Yvette Wharton" userId="9cd262cc-e857-46a2-9046-3e0d549f4e5d" providerId="ADAL" clId="{F4E6D253-9C0F-5BAA-A11A-A624F5524914}" dt="2026-06-30T20:26:08.076" v="5988" actId="1076"/>
          <ac:spMkLst>
            <pc:docMk/>
            <pc:sldMk cId="635982484" sldId="2147474039"/>
            <ac:spMk id="10" creationId="{26A2BFC2-3833-9C6B-EDBD-99A78481162F}"/>
          </ac:spMkLst>
        </pc:spChg>
        <pc:spChg chg="add mod">
          <ac:chgData name="Yvette Wharton" userId="9cd262cc-e857-46a2-9046-3e0d549f4e5d" providerId="ADAL" clId="{F4E6D253-9C0F-5BAA-A11A-A624F5524914}" dt="2026-06-30T20:26:08.076" v="5988" actId="1076"/>
          <ac:spMkLst>
            <pc:docMk/>
            <pc:sldMk cId="635982484" sldId="2147474039"/>
            <ac:spMk id="11" creationId="{3942E331-AB47-3449-05FA-3AA20289D396}"/>
          </ac:spMkLst>
        </pc:spChg>
        <pc:spChg chg="add mod">
          <ac:chgData name="Yvette Wharton" userId="9cd262cc-e857-46a2-9046-3e0d549f4e5d" providerId="ADAL" clId="{F4E6D253-9C0F-5BAA-A11A-A624F5524914}" dt="2026-06-30T20:26:08.076" v="5988" actId="1076"/>
          <ac:spMkLst>
            <pc:docMk/>
            <pc:sldMk cId="635982484" sldId="2147474039"/>
            <ac:spMk id="12" creationId="{149532A4-5653-BF7A-7108-64CB433C28D3}"/>
          </ac:spMkLst>
        </pc:spChg>
        <pc:spChg chg="add mod">
          <ac:chgData name="Yvette Wharton" userId="9cd262cc-e857-46a2-9046-3e0d549f4e5d" providerId="ADAL" clId="{F4E6D253-9C0F-5BAA-A11A-A624F5524914}" dt="2026-06-30T20:17:53.109" v="5923" actId="1076"/>
          <ac:spMkLst>
            <pc:docMk/>
            <pc:sldMk cId="635982484" sldId="2147474039"/>
            <ac:spMk id="13" creationId="{5EAF0D10-D075-B037-C312-6146205A07E7}"/>
          </ac:spMkLst>
        </pc:spChg>
        <pc:spChg chg="add mod">
          <ac:chgData name="Yvette Wharton" userId="9cd262cc-e857-46a2-9046-3e0d549f4e5d" providerId="ADAL" clId="{F4E6D253-9C0F-5BAA-A11A-A624F5524914}" dt="2026-06-30T20:17:53.109" v="5923" actId="1076"/>
          <ac:spMkLst>
            <pc:docMk/>
            <pc:sldMk cId="635982484" sldId="2147474039"/>
            <ac:spMk id="14" creationId="{8DA68615-F67E-C72D-784F-7B0DB60B4375}"/>
          </ac:spMkLst>
        </pc:spChg>
        <pc:spChg chg="add mod">
          <ac:chgData name="Yvette Wharton" userId="9cd262cc-e857-46a2-9046-3e0d549f4e5d" providerId="ADAL" clId="{F4E6D253-9C0F-5BAA-A11A-A624F5524914}" dt="2026-06-30T20:26:08.076" v="5988" actId="1076"/>
          <ac:spMkLst>
            <pc:docMk/>
            <pc:sldMk cId="635982484" sldId="2147474039"/>
            <ac:spMk id="15" creationId="{48CBA6FC-67D1-FDE6-EF9C-23457F679F7D}"/>
          </ac:spMkLst>
        </pc:spChg>
        <pc:spChg chg="add mod">
          <ac:chgData name="Yvette Wharton" userId="9cd262cc-e857-46a2-9046-3e0d549f4e5d" providerId="ADAL" clId="{F4E6D253-9C0F-5BAA-A11A-A624F5524914}" dt="2026-06-30T21:56:01.953" v="6308" actId="20577"/>
          <ac:spMkLst>
            <pc:docMk/>
            <pc:sldMk cId="635982484" sldId="2147474039"/>
            <ac:spMk id="26" creationId="{B660BA11-7FBE-ED53-6D19-853A0FF5DE94}"/>
          </ac:spMkLst>
        </pc:spChg>
        <pc:spChg chg="add mod">
          <ac:chgData name="Yvette Wharton" userId="9cd262cc-e857-46a2-9046-3e0d549f4e5d" providerId="ADAL" clId="{F4E6D253-9C0F-5BAA-A11A-A624F5524914}" dt="2026-06-30T20:17:53.109" v="5923" actId="1076"/>
          <ac:spMkLst>
            <pc:docMk/>
            <pc:sldMk cId="635982484" sldId="2147474039"/>
            <ac:spMk id="28" creationId="{D89519DE-16F7-04AA-5EAF-50B6EF53D887}"/>
          </ac:spMkLst>
        </pc:spChg>
        <pc:spChg chg="add mod">
          <ac:chgData name="Yvette Wharton" userId="9cd262cc-e857-46a2-9046-3e0d549f4e5d" providerId="ADAL" clId="{F4E6D253-9C0F-5BAA-A11A-A624F5524914}" dt="2026-06-30T21:55:34.889" v="6297" actId="1076"/>
          <ac:spMkLst>
            <pc:docMk/>
            <pc:sldMk cId="635982484" sldId="2147474039"/>
            <ac:spMk id="31" creationId="{95FDE831-B385-E625-720A-616BA8C23ADC}"/>
          </ac:spMkLst>
        </pc:spChg>
        <pc:spChg chg="add mod">
          <ac:chgData name="Yvette Wharton" userId="9cd262cc-e857-46a2-9046-3e0d549f4e5d" providerId="ADAL" clId="{F4E6D253-9C0F-5BAA-A11A-A624F5524914}" dt="2026-06-30T21:51:33.932" v="6198" actId="255"/>
          <ac:spMkLst>
            <pc:docMk/>
            <pc:sldMk cId="635982484" sldId="2147474039"/>
            <ac:spMk id="34" creationId="{8EC20F05-6347-0C01-3A3D-72490F9B6F5D}"/>
          </ac:spMkLst>
        </pc:spChg>
        <pc:spChg chg="add mod">
          <ac:chgData name="Yvette Wharton" userId="9cd262cc-e857-46a2-9046-3e0d549f4e5d" providerId="ADAL" clId="{F4E6D253-9C0F-5BAA-A11A-A624F5524914}" dt="2026-06-30T21:52:07.629" v="6204" actId="403"/>
          <ac:spMkLst>
            <pc:docMk/>
            <pc:sldMk cId="635982484" sldId="2147474039"/>
            <ac:spMk id="35" creationId="{9B689330-853C-6EF9-5D9A-2F8512067AAE}"/>
          </ac:spMkLst>
        </pc:spChg>
        <pc:spChg chg="add mod">
          <ac:chgData name="Yvette Wharton" userId="9cd262cc-e857-46a2-9046-3e0d549f4e5d" providerId="ADAL" clId="{F4E6D253-9C0F-5BAA-A11A-A624F5524914}" dt="2026-06-30T21:52:16.837" v="6205" actId="1076"/>
          <ac:spMkLst>
            <pc:docMk/>
            <pc:sldMk cId="635982484" sldId="2147474039"/>
            <ac:spMk id="36" creationId="{4D861014-0380-0BFA-47B6-3F2BD374533A}"/>
          </ac:spMkLst>
        </pc:spChg>
        <pc:spChg chg="add mod">
          <ac:chgData name="Yvette Wharton" userId="9cd262cc-e857-46a2-9046-3e0d549f4e5d" providerId="ADAL" clId="{F4E6D253-9C0F-5BAA-A11A-A624F5524914}" dt="2026-06-30T21:52:21.703" v="6206" actId="1076"/>
          <ac:spMkLst>
            <pc:docMk/>
            <pc:sldMk cId="635982484" sldId="2147474039"/>
            <ac:spMk id="37" creationId="{983E3A25-C05E-7446-DB21-6E9BFAA6A306}"/>
          </ac:spMkLst>
        </pc:spChg>
        <pc:spChg chg="add mod">
          <ac:chgData name="Yvette Wharton" userId="9cd262cc-e857-46a2-9046-3e0d549f4e5d" providerId="ADAL" clId="{F4E6D253-9C0F-5BAA-A11A-A624F5524914}" dt="2026-06-30T21:52:29.789" v="6207" actId="1076"/>
          <ac:spMkLst>
            <pc:docMk/>
            <pc:sldMk cId="635982484" sldId="2147474039"/>
            <ac:spMk id="38" creationId="{77B89108-00A3-8169-B2B0-57B2524477E6}"/>
          </ac:spMkLst>
        </pc:spChg>
        <pc:spChg chg="add mod">
          <ac:chgData name="Yvette Wharton" userId="9cd262cc-e857-46a2-9046-3e0d549f4e5d" providerId="ADAL" clId="{F4E6D253-9C0F-5BAA-A11A-A624F5524914}" dt="2026-06-30T21:52:35.582" v="6208" actId="1076"/>
          <ac:spMkLst>
            <pc:docMk/>
            <pc:sldMk cId="635982484" sldId="2147474039"/>
            <ac:spMk id="39" creationId="{7BB13226-4EEE-D5CA-F51D-C1C9E36DFC53}"/>
          </ac:spMkLst>
        </pc:spChg>
        <pc:spChg chg="add mod">
          <ac:chgData name="Yvette Wharton" userId="9cd262cc-e857-46a2-9046-3e0d549f4e5d" providerId="ADAL" clId="{F4E6D253-9C0F-5BAA-A11A-A624F5524914}" dt="2026-06-30T21:53:12.760" v="6230" actId="1076"/>
          <ac:spMkLst>
            <pc:docMk/>
            <pc:sldMk cId="635982484" sldId="2147474039"/>
            <ac:spMk id="40" creationId="{EFBA2DB0-EA25-EAD4-9C9B-6133BDA58DB5}"/>
          </ac:spMkLst>
        </pc:spChg>
        <pc:grpChg chg="add">
          <ac:chgData name="Yvette Wharton" userId="9cd262cc-e857-46a2-9046-3e0d549f4e5d" providerId="ADAL" clId="{F4E6D253-9C0F-5BAA-A11A-A624F5524914}" dt="2026-06-30T20:26:37.471" v="5989" actId="164"/>
          <ac:grpSpMkLst>
            <pc:docMk/>
            <pc:sldMk cId="635982484" sldId="2147474039"/>
            <ac:grpSpMk id="32" creationId="{D00A2A8D-D9A9-B43E-90C5-3754942FEC31}"/>
          </ac:grpSpMkLst>
        </pc:grpChg>
        <pc:grpChg chg="add mod">
          <ac:chgData name="Yvette Wharton" userId="9cd262cc-e857-46a2-9046-3e0d549f4e5d" providerId="ADAL" clId="{F4E6D253-9C0F-5BAA-A11A-A624F5524914}" dt="2026-06-30T21:55:13.180" v="6293" actId="1076"/>
          <ac:grpSpMkLst>
            <pc:docMk/>
            <pc:sldMk cId="635982484" sldId="2147474039"/>
            <ac:grpSpMk id="41" creationId="{5EB523FA-FF40-B9C4-BB09-B13728E87779}"/>
          </ac:grpSpMkLst>
        </pc:grpChg>
        <pc:grpChg chg="add mod">
          <ac:chgData name="Yvette Wharton" userId="9cd262cc-e857-46a2-9046-3e0d549f4e5d" providerId="ADAL" clId="{F4E6D253-9C0F-5BAA-A11A-A624F5524914}" dt="2026-06-30T21:55:46.535" v="6298" actId="1076"/>
          <ac:grpSpMkLst>
            <pc:docMk/>
            <pc:sldMk cId="635982484" sldId="2147474039"/>
            <ac:grpSpMk id="42" creationId="{8109C2AB-6BAD-AA80-707E-4193333F2BB4}"/>
          </ac:grpSpMkLst>
        </pc:grpChg>
      </pc:sldChg>
    </pc:docChg>
  </pc:docChgLst>
  <pc:docChgLst>
    <pc:chgData name="Nidhi Gowdra" userId="S::ngow210@uoa.auckland.ac.nz::e05d71a4-344f-47dc-8af7-037f61a7b6e3" providerId="AD" clId="Web-{ACF1A195-6511-9FF1-345A-2C655E5F8A45}"/>
    <pc:docChg chg="modSld">
      <pc:chgData name="Nidhi Gowdra" userId="S::ngow210@uoa.auckland.ac.nz::e05d71a4-344f-47dc-8af7-037f61a7b6e3" providerId="AD" clId="Web-{ACF1A195-6511-9FF1-345A-2C655E5F8A45}" dt="2026-06-29T21:35:05.066" v="7" actId="20577"/>
      <pc:docMkLst>
        <pc:docMk/>
      </pc:docMkLst>
      <pc:sldChg chg="modSp">
        <pc:chgData name="Nidhi Gowdra" userId="S::ngow210@uoa.auckland.ac.nz::e05d71a4-344f-47dc-8af7-037f61a7b6e3" providerId="AD" clId="Web-{ACF1A195-6511-9FF1-345A-2C655E5F8A45}" dt="2026-06-29T21:35:05.066" v="7" actId="20577"/>
        <pc:sldMkLst>
          <pc:docMk/>
          <pc:sldMk cId="0" sldId="264"/>
        </pc:sldMkLst>
        <pc:spChg chg="mod">
          <ac:chgData name="Nidhi Gowdra" userId="S::ngow210@uoa.auckland.ac.nz::e05d71a4-344f-47dc-8af7-037f61a7b6e3" providerId="AD" clId="Web-{ACF1A195-6511-9FF1-345A-2C655E5F8A45}" dt="2026-06-29T21:35:05.066" v="7" actId="20577"/>
          <ac:spMkLst>
            <pc:docMk/>
            <pc:sldMk cId="0" sldId="264"/>
            <ac:spMk id="5" creationId="{00000000-0000-0000-0000-000000000000}"/>
          </ac:spMkLst>
        </pc:spChg>
      </pc:sldChg>
      <pc:sldChg chg="modSp">
        <pc:chgData name="Nidhi Gowdra" userId="S::ngow210@uoa.auckland.ac.nz::e05d71a4-344f-47dc-8af7-037f61a7b6e3" providerId="AD" clId="Web-{ACF1A195-6511-9FF1-345A-2C655E5F8A45}" dt="2026-06-29T21:31:32.308" v="1" actId="14100"/>
        <pc:sldMkLst>
          <pc:docMk/>
          <pc:sldMk cId="3240427926" sldId="695"/>
        </pc:sldMkLst>
        <pc:spChg chg="mod">
          <ac:chgData name="Nidhi Gowdra" userId="S::ngow210@uoa.auckland.ac.nz::e05d71a4-344f-47dc-8af7-037f61a7b6e3" providerId="AD" clId="Web-{ACF1A195-6511-9FF1-345A-2C655E5F8A45}" dt="2026-06-29T21:31:32.308" v="1" actId="14100"/>
          <ac:spMkLst>
            <pc:docMk/>
            <pc:sldMk cId="3240427926" sldId="695"/>
            <ac:spMk id="4" creationId="{97AB8BD6-740F-9D0D-7D94-AFE994ED3737}"/>
          </ac:spMkLst>
        </pc:spChg>
      </pc:sldChg>
    </pc:docChg>
  </pc:docChgLst>
  <pc:docChgLst>
    <pc:chgData name="Yvette Wharton" userId="S::ywha001@uoa.auckland.ac.nz::9cd262cc-e857-46a2-9046-3e0d549f4e5d" providerId="AD" clId="Web-{898C9E08-CC7F-A01E-2D62-F17ABBA5621C}"/>
    <pc:docChg chg="modSld">
      <pc:chgData name="Yvette Wharton" userId="S::ywha001@uoa.auckland.ac.nz::9cd262cc-e857-46a2-9046-3e0d549f4e5d" providerId="AD" clId="Web-{898C9E08-CC7F-A01E-2D62-F17ABBA5621C}" dt="2026-07-01T01:48:00.547" v="9" actId="20577"/>
      <pc:docMkLst>
        <pc:docMk/>
      </pc:docMkLst>
      <pc:sldChg chg="addSp delSp modSp">
        <pc:chgData name="Yvette Wharton" userId="S::ywha001@uoa.auckland.ac.nz::9cd262cc-e857-46a2-9046-3e0d549f4e5d" providerId="AD" clId="Web-{898C9E08-CC7F-A01E-2D62-F17ABBA5621C}" dt="2026-07-01T01:48:00.547" v="9" actId="20577"/>
        <pc:sldMkLst>
          <pc:docMk/>
          <pc:sldMk cId="716413584" sldId="1367"/>
        </pc:sldMkLst>
        <pc:spChg chg="add del mod">
          <ac:chgData name="Yvette Wharton" userId="S::ywha001@uoa.auckland.ac.nz::9cd262cc-e857-46a2-9046-3e0d549f4e5d" providerId="AD" clId="Web-{898C9E08-CC7F-A01E-2D62-F17ABBA5621C}" dt="2026-07-01T01:48:00.547" v="9" actId="20577"/>
          <ac:spMkLst>
            <pc:docMk/>
            <pc:sldMk cId="716413584" sldId="1367"/>
            <ac:spMk id="5" creationId="{BCE802E3-6001-1C1E-5FD0-D4F2E6294D30}"/>
          </ac:spMkLst>
        </pc:spChg>
      </pc:sldChg>
    </pc:docChg>
  </pc:docChgLst>
  <pc:docChgLst>
    <pc:chgData name="Yvette Wharton" userId="S::ywha001@uoa.auckland.ac.nz::9cd262cc-e857-46a2-9046-3e0d549f4e5d" providerId="AD" clId="Web-{DD07F2C7-075D-83F6-F232-DAAFBB4A8E5A}"/>
    <pc:docChg chg="modSld">
      <pc:chgData name="Yvette Wharton" userId="S::ywha001@uoa.auckland.ac.nz::9cd262cc-e857-46a2-9046-3e0d549f4e5d" providerId="AD" clId="Web-{DD07F2C7-075D-83F6-F232-DAAFBB4A8E5A}" dt="2026-06-30T22:28:42.193" v="2" actId="20577"/>
      <pc:docMkLst>
        <pc:docMk/>
      </pc:docMkLst>
      <pc:sldChg chg="modSp">
        <pc:chgData name="Yvette Wharton" userId="S::ywha001@uoa.auckland.ac.nz::9cd262cc-e857-46a2-9046-3e0d549f4e5d" providerId="AD" clId="Web-{DD07F2C7-075D-83F6-F232-DAAFBB4A8E5A}" dt="2026-06-30T22:28:42.193" v="2" actId="20577"/>
        <pc:sldMkLst>
          <pc:docMk/>
          <pc:sldMk cId="4263868557" sldId="696"/>
        </pc:sldMkLst>
        <pc:spChg chg="mod">
          <ac:chgData name="Yvette Wharton" userId="S::ywha001@uoa.auckland.ac.nz::9cd262cc-e857-46a2-9046-3e0d549f4e5d" providerId="AD" clId="Web-{DD07F2C7-075D-83F6-F232-DAAFBB4A8E5A}" dt="2026-06-30T22:28:42.193" v="2" actId="20577"/>
          <ac:spMkLst>
            <pc:docMk/>
            <pc:sldMk cId="4263868557" sldId="696"/>
            <ac:spMk id="5" creationId="{32A704D5-5E53-3467-15E8-974D20BAA760}"/>
          </ac:spMkLst>
        </pc:spChg>
      </pc:sldChg>
      <pc:sldChg chg="modSp">
        <pc:chgData name="Yvette Wharton" userId="S::ywha001@uoa.auckland.ac.nz::9cd262cc-e857-46a2-9046-3e0d549f4e5d" providerId="AD" clId="Web-{DD07F2C7-075D-83F6-F232-DAAFBB4A8E5A}" dt="2026-06-30T21:57:53.091" v="1" actId="14100"/>
        <pc:sldMkLst>
          <pc:docMk/>
          <pc:sldMk cId="635982484" sldId="2147474039"/>
        </pc:sldMkLst>
        <pc:spChg chg="mod">
          <ac:chgData name="Yvette Wharton" userId="S::ywha001@uoa.auckland.ac.nz::9cd262cc-e857-46a2-9046-3e0d549f4e5d" providerId="AD" clId="Web-{DD07F2C7-075D-83F6-F232-DAAFBB4A8E5A}" dt="2026-06-30T21:57:48.982" v="0" actId="20577"/>
          <ac:spMkLst>
            <pc:docMk/>
            <pc:sldMk cId="635982484" sldId="2147474039"/>
            <ac:spMk id="26" creationId="{B660BA11-7FBE-ED53-6D19-853A0FF5DE94}"/>
          </ac:spMkLst>
        </pc:spChg>
        <pc:spChg chg="mod">
          <ac:chgData name="Yvette Wharton" userId="S::ywha001@uoa.auckland.ac.nz::9cd262cc-e857-46a2-9046-3e0d549f4e5d" providerId="AD" clId="Web-{DD07F2C7-075D-83F6-F232-DAAFBB4A8E5A}" dt="2026-06-30T21:57:53.091" v="1" actId="14100"/>
          <ac:spMkLst>
            <pc:docMk/>
            <pc:sldMk cId="635982484" sldId="2147474039"/>
            <ac:spMk id="31" creationId="{95FDE831-B385-E625-720A-616BA8C23ADC}"/>
          </ac:spMkLst>
        </pc:spChg>
      </pc:sldChg>
    </pc:docChg>
  </pc:docChgLst>
  <pc:docChgLst>
    <pc:chgData name="Nidhi Gowdra" userId="S::ngow210@uoa.auckland.ac.nz::e05d71a4-344f-47dc-8af7-037f61a7b6e3" providerId="AD" clId="Web-{3206A42E-5F99-EA95-DEDD-FEE9085920EA}"/>
    <pc:docChg chg="modSld">
      <pc:chgData name="Nidhi Gowdra" userId="S::ngow210@uoa.auckland.ac.nz::e05d71a4-344f-47dc-8af7-037f61a7b6e3" providerId="AD" clId="Web-{3206A42E-5F99-EA95-DEDD-FEE9085920EA}" dt="2026-06-24T04:01:51.255" v="11" actId="20577"/>
      <pc:docMkLst>
        <pc:docMk/>
      </pc:docMkLst>
      <pc:sldChg chg="addSp modSp">
        <pc:chgData name="Nidhi Gowdra" userId="S::ngow210@uoa.auckland.ac.nz::e05d71a4-344f-47dc-8af7-037f61a7b6e3" providerId="AD" clId="Web-{3206A42E-5F99-EA95-DEDD-FEE9085920EA}" dt="2026-06-24T04:01:51.255" v="11" actId="20577"/>
        <pc:sldMkLst>
          <pc:docMk/>
          <pc:sldMk cId="0" sldId="256"/>
        </pc:sldMkLst>
        <pc:spChg chg="add mod">
          <ac:chgData name="Nidhi Gowdra" userId="S::ngow210@uoa.auckland.ac.nz::e05d71a4-344f-47dc-8af7-037f61a7b6e3" providerId="AD" clId="Web-{3206A42E-5F99-EA95-DEDD-FEE9085920EA}" dt="2026-06-24T04:01:51.255" v="11" actId="20577"/>
          <ac:spMkLst>
            <pc:docMk/>
            <pc:sldMk cId="0" sldId="256"/>
            <ac:spMk id="14" creationId="{92D2C740-7C05-1C0D-3AE9-6E0ED59E907D}"/>
          </ac:spMkLst>
        </pc:spChg>
      </pc:sldChg>
    </pc:docChg>
  </pc:docChgLst>
  <pc:docChgLst>
    <pc:chgData name="Nidhi Gowdra" userId="S::ngow210@uoa.auckland.ac.nz::e05d71a4-344f-47dc-8af7-037f61a7b6e3" providerId="AD" clId="Web-{A68A37A0-583F-CFEA-DE6B-F4B1CF6575AB}"/>
    <pc:docChg chg="modSld">
      <pc:chgData name="Nidhi Gowdra" userId="S::ngow210@uoa.auckland.ac.nz::e05d71a4-344f-47dc-8af7-037f61a7b6e3" providerId="AD" clId="Web-{A68A37A0-583F-CFEA-DE6B-F4B1CF6575AB}" dt="2026-06-29T22:21:42.797" v="224"/>
      <pc:docMkLst>
        <pc:docMk/>
      </pc:docMkLst>
      <pc:sldChg chg="modNotes">
        <pc:chgData name="Nidhi Gowdra" userId="S::ngow210@uoa.auckland.ac.nz::e05d71a4-344f-47dc-8af7-037f61a7b6e3" providerId="AD" clId="Web-{A68A37A0-583F-CFEA-DE6B-F4B1CF6575AB}" dt="2026-06-29T21:58:46.215" v="7"/>
        <pc:sldMkLst>
          <pc:docMk/>
          <pc:sldMk cId="54847333" sldId="692"/>
        </pc:sldMkLst>
      </pc:sldChg>
      <pc:sldChg chg="addSp modSp modNotes">
        <pc:chgData name="Nidhi Gowdra" userId="S::ngow210@uoa.auckland.ac.nz::e05d71a4-344f-47dc-8af7-037f61a7b6e3" providerId="AD" clId="Web-{A68A37A0-583F-CFEA-DE6B-F4B1CF6575AB}" dt="2026-06-29T22:21:42.797" v="224"/>
        <pc:sldMkLst>
          <pc:docMk/>
          <pc:sldMk cId="2739989775" sldId="694"/>
        </pc:sldMkLst>
        <pc:spChg chg="mod">
          <ac:chgData name="Nidhi Gowdra" userId="S::ngow210@uoa.auckland.ac.nz::e05d71a4-344f-47dc-8af7-037f61a7b6e3" providerId="AD" clId="Web-{A68A37A0-583F-CFEA-DE6B-F4B1CF6575AB}" dt="2026-06-29T22:10:37.914" v="16" actId="20577"/>
          <ac:spMkLst>
            <pc:docMk/>
            <pc:sldMk cId="2739989775" sldId="694"/>
            <ac:spMk id="3" creationId="{777F8F1D-A334-B876-8B7C-A03E9063711B}"/>
          </ac:spMkLst>
        </pc:spChg>
        <pc:spChg chg="add">
          <ac:chgData name="Nidhi Gowdra" userId="S::ngow210@uoa.auckland.ac.nz::e05d71a4-344f-47dc-8af7-037f61a7b6e3" providerId="AD" clId="Web-{A68A37A0-583F-CFEA-DE6B-F4B1CF6575AB}" dt="2026-06-29T22:11:09.664" v="20"/>
          <ac:spMkLst>
            <pc:docMk/>
            <pc:sldMk cId="2739989775" sldId="694"/>
            <ac:spMk id="4" creationId="{739F212B-F668-2FF8-9422-73D570AAECF9}"/>
          </ac:spMkLst>
        </pc:spChg>
        <pc:spChg chg="add mod">
          <ac:chgData name="Nidhi Gowdra" userId="S::ngow210@uoa.auckland.ac.nz::e05d71a4-344f-47dc-8af7-037f61a7b6e3" providerId="AD" clId="Web-{A68A37A0-583F-CFEA-DE6B-F4B1CF6575AB}" dt="2026-06-29T22:20:16.592" v="119" actId="1076"/>
          <ac:spMkLst>
            <pc:docMk/>
            <pc:sldMk cId="2739989775" sldId="694"/>
            <ac:spMk id="10" creationId="{981DA9D4-DB8C-0FDD-9B37-1235664070E5}"/>
          </ac:spMkLst>
        </pc:spChg>
        <pc:spChg chg="mod">
          <ac:chgData name="Nidhi Gowdra" userId="S::ngow210@uoa.auckland.ac.nz::e05d71a4-344f-47dc-8af7-037f61a7b6e3" providerId="AD" clId="Web-{A68A37A0-583F-CFEA-DE6B-F4B1CF6575AB}" dt="2026-06-29T22:10:54.180" v="19" actId="14100"/>
          <ac:spMkLst>
            <pc:docMk/>
            <pc:sldMk cId="2739989775" sldId="694"/>
            <ac:spMk id="21" creationId="{F7D32CA0-80E9-AF7E-EF5E-8D149704AB81}"/>
          </ac:spMkLst>
        </pc:spChg>
        <pc:spChg chg="mod">
          <ac:chgData name="Nidhi Gowdra" userId="S::ngow210@uoa.auckland.ac.nz::e05d71a4-344f-47dc-8af7-037f61a7b6e3" providerId="AD" clId="Web-{A68A37A0-583F-CFEA-DE6B-F4B1CF6575AB}" dt="2026-06-29T22:10:18.445" v="12" actId="14100"/>
          <ac:spMkLst>
            <pc:docMk/>
            <pc:sldMk cId="2739989775" sldId="694"/>
            <ac:spMk id="31" creationId="{FDA6B3E2-5AFE-3E61-1C7A-5F8C4E4FE441}"/>
          </ac:spMkLst>
        </pc:spChg>
        <pc:spChg chg="mod">
          <ac:chgData name="Nidhi Gowdra" userId="S::ngow210@uoa.auckland.ac.nz::e05d71a4-344f-47dc-8af7-037f61a7b6e3" providerId="AD" clId="Web-{A68A37A0-583F-CFEA-DE6B-F4B1CF6575AB}" dt="2026-06-29T22:10:51.758" v="18" actId="14100"/>
          <ac:spMkLst>
            <pc:docMk/>
            <pc:sldMk cId="2739989775" sldId="694"/>
            <ac:spMk id="37" creationId="{AB68AC0D-EA86-5F6B-8F56-ED3DD8B66DBC}"/>
          </ac:spMkLst>
        </pc:spChg>
        <pc:spChg chg="mod">
          <ac:chgData name="Nidhi Gowdra" userId="S::ngow210@uoa.auckland.ac.nz::e05d71a4-344f-47dc-8af7-037f61a7b6e3" providerId="AD" clId="Web-{A68A37A0-583F-CFEA-DE6B-F4B1CF6575AB}" dt="2026-06-29T22:10:48.351" v="17" actId="14100"/>
          <ac:spMkLst>
            <pc:docMk/>
            <pc:sldMk cId="2739989775" sldId="694"/>
            <ac:spMk id="49" creationId="{82B770B0-4557-1517-12FF-2E51ED86CC94}"/>
          </ac:spMkLst>
        </pc:spChg>
      </pc:sldChg>
      <pc:sldChg chg="modNotes">
        <pc:chgData name="Nidhi Gowdra" userId="S::ngow210@uoa.auckland.ac.nz::e05d71a4-344f-47dc-8af7-037f61a7b6e3" providerId="AD" clId="Web-{A68A37A0-583F-CFEA-DE6B-F4B1CF6575AB}" dt="2026-06-29T22:04:22.298" v="9"/>
        <pc:sldMkLst>
          <pc:docMk/>
          <pc:sldMk cId="3240427926" sldId="6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0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539750"/>
            <a:ext cx="4792662" cy="2695575"/>
          </a:xfrm>
        </p:spPr>
        <p:txBody>
          <a:bodyPr/>
          <a:lstStyle/>
          <a:p>
            <a:endParaRPr lang="en-NZ"/>
          </a:p>
        </p:txBody>
      </p:sp>
      <p:sp>
        <p:nvSpPr>
          <p:cNvPr id="3" name="Notes Placeholder 2"/>
          <p:cNvSpPr>
            <a:spLocks noGrp="1"/>
          </p:cNvSpPr>
          <p:nvPr>
            <p:ph type="body" idx="1"/>
          </p:nvPr>
        </p:nvSpPr>
        <p:spPr>
          <a:xfrm>
            <a:off x="914400" y="3251200"/>
            <a:ext cx="5121275" cy="3081338"/>
          </a:xfrm>
        </p:spPr>
        <p:txBody>
          <a:bodyPr/>
          <a:lstStyle/>
          <a:p>
            <a:r>
              <a:rPr lang="en-NZ" baseline="0">
                <a:latin typeface="Inter" panose="02000503000000020004" pitchFamily="50" charset="0"/>
                <a:ea typeface="Inter" panose="02000503000000020004" pitchFamily="50" charset="0"/>
              </a:rPr>
              <a:t>Kia ora</a:t>
            </a:r>
          </a:p>
          <a:p>
            <a:r>
              <a:rPr lang="en-NZ" baseline="0">
                <a:latin typeface="Inter" panose="02000503000000020004" pitchFamily="50" charset="0"/>
                <a:ea typeface="Inter" panose="02000503000000020004" pitchFamily="50" charset="0"/>
              </a:rPr>
              <a:t>Introductions</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70658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633F-EEA7-5D6C-05CD-60861AD2D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71F40-3CE1-08DF-D8C7-04C209793ABD}"/>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290A28D-92CE-BF7E-91EF-66A17024CE8C}"/>
              </a:ext>
            </a:extLst>
          </p:cNvPr>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64748B"/>
                </a:solidFill>
                <a:latin typeface="Calibri" pitchFamily="34" charset="0"/>
                <a:ea typeface="Calibri" pitchFamily="34" charset="-122"/>
                <a:cs typeface="Calibri" pitchFamily="34" charset="-120"/>
              </a:rPr>
              <a:t>Model selection depends on your task, budget, data sensitivity, and infrastructure.</a:t>
            </a:r>
            <a:endParaRPr lang="en-US" sz="1200"/>
          </a:p>
          <a:p>
            <a:endParaRPr lang="en-US"/>
          </a:p>
        </p:txBody>
      </p:sp>
    </p:spTree>
    <p:extLst>
      <p:ext uri="{BB962C8B-B14F-4D97-AF65-F5344CB8AC3E}">
        <p14:creationId xmlns:p14="http://schemas.microsoft.com/office/powerpoint/2010/main" val="3970643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E557-2E03-7AA5-3264-14F27B84B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E2D82-E2D3-93C0-786D-73E26638F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7F2F9-A048-CFA7-DBE5-02EAF65C20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6A880D-1E72-D4F5-A29E-8900A65F262B}"/>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99049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C2C2B-8A2A-C251-B8A4-F2D05CE5C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D2134-9B4B-AD95-8E1F-43848159E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1C987-517A-D529-164F-37A02744BF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803AD4-3549-34DE-8987-025E1B3C7220}"/>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912390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EE81D-09DB-BD4D-9B8B-9426964C9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FB775-C62C-0211-CEB5-AB5D2E7C998F}"/>
              </a:ext>
            </a:extLst>
          </p:cNvPr>
          <p:cNvSpPr>
            <a:spLocks noGrp="1" noRot="1" noChangeAspect="1"/>
          </p:cNvSpPr>
          <p:nvPr>
            <p:ph type="sldImg"/>
          </p:nvPr>
        </p:nvSpPr>
        <p:spPr>
          <a:xfrm>
            <a:off x="1147763" y="512763"/>
            <a:ext cx="4562475" cy="2566987"/>
          </a:xfrm>
        </p:spPr>
        <p:txBody>
          <a:bodyPr/>
          <a:lstStyle/>
          <a:p>
            <a:endParaRPr lang="en-NZ"/>
          </a:p>
        </p:txBody>
      </p:sp>
      <p:sp>
        <p:nvSpPr>
          <p:cNvPr id="3" name="Notes Placeholder 2">
            <a:extLst>
              <a:ext uri="{FF2B5EF4-FFF2-40B4-BE49-F238E27FC236}">
                <a16:creationId xmlns:a16="http://schemas.microsoft.com/office/drawing/2014/main" id="{089FA64C-FFDB-2EE4-907A-5CB196378A18}"/>
              </a:ext>
            </a:extLst>
          </p:cNvPr>
          <p:cNvSpPr>
            <a:spLocks noGrp="1"/>
          </p:cNvSpPr>
          <p:nvPr>
            <p:ph type="body" idx="1"/>
          </p:nvPr>
        </p:nvSpPr>
        <p:spPr/>
        <p:txBody>
          <a:bodyPr/>
          <a:lstStyle/>
          <a:p>
            <a:pPr marL="228600" indent="-228600">
              <a:buAutoNum type="arabicPeriod"/>
            </a:pPr>
            <a:r>
              <a:rPr lang="en-NZ"/>
              <a:t>Ask participants to introduce themselves</a:t>
            </a:r>
          </a:p>
          <a:p>
            <a:pPr marL="228600" indent="-228600">
              <a:buAutoNum type="arabicPeriod"/>
            </a:pPr>
            <a:r>
              <a:rPr lang="en-NZ"/>
              <a:t>Introduce ourselves</a:t>
            </a:r>
          </a:p>
          <a:p>
            <a:pPr marL="228600" indent="-228600">
              <a:buAutoNum type="arabicPeriod"/>
            </a:pPr>
            <a:endParaRPr lang="en-NZ"/>
          </a:p>
        </p:txBody>
      </p:sp>
      <p:sp>
        <p:nvSpPr>
          <p:cNvPr id="4" name="Slide Number Placeholder 3">
            <a:extLst>
              <a:ext uri="{FF2B5EF4-FFF2-40B4-BE49-F238E27FC236}">
                <a16:creationId xmlns:a16="http://schemas.microsoft.com/office/drawing/2014/main" id="{3F44B1F4-D6F0-25EF-A1D5-DB17FEED82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Inter" panose="020005030000000200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Inter" panose="02000503000000020004" pitchFamily="50" charset="0"/>
              <a:ea typeface="+mn-ea"/>
              <a:cs typeface="+mn-cs"/>
            </a:endParaRPr>
          </a:p>
        </p:txBody>
      </p:sp>
    </p:spTree>
    <p:extLst>
      <p:ext uri="{BB962C8B-B14F-4D97-AF65-F5344CB8AC3E}">
        <p14:creationId xmlns:p14="http://schemas.microsoft.com/office/powerpoint/2010/main" val="100677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A2361-7118-A74B-4BBF-EB9FCD47A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ADA76-4724-F300-89AC-39DE2CDC9977}"/>
              </a:ext>
            </a:extLst>
          </p:cNvPr>
          <p:cNvSpPr>
            <a:spLocks noGrp="1" noRot="1" noChangeAspect="1"/>
          </p:cNvSpPr>
          <p:nvPr>
            <p:ph type="sldImg"/>
          </p:nvPr>
        </p:nvSpPr>
        <p:spPr>
          <a:xfrm>
            <a:off x="1243013" y="539750"/>
            <a:ext cx="4792662" cy="2695575"/>
          </a:xfrm>
        </p:spPr>
        <p:txBody>
          <a:bodyPr/>
          <a:lstStyle/>
          <a:p>
            <a:endParaRPr lang="en-NZ"/>
          </a:p>
        </p:txBody>
      </p:sp>
      <p:sp>
        <p:nvSpPr>
          <p:cNvPr id="3" name="Notes Placeholder 2">
            <a:extLst>
              <a:ext uri="{FF2B5EF4-FFF2-40B4-BE49-F238E27FC236}">
                <a16:creationId xmlns:a16="http://schemas.microsoft.com/office/drawing/2014/main" id="{4C9335B4-9194-E598-6FE5-4C8DC7A96A9C}"/>
              </a:ext>
            </a:extLst>
          </p:cNvPr>
          <p:cNvSpPr>
            <a:spLocks noGrp="1"/>
          </p:cNvSpPr>
          <p:nvPr>
            <p:ph type="body" idx="1"/>
          </p:nvPr>
        </p:nvSpPr>
        <p:spPr>
          <a:xfrm>
            <a:off x="914400" y="3251200"/>
            <a:ext cx="5121275" cy="3081338"/>
          </a:xfrm>
        </p:spPr>
        <p:txBody>
          <a:bodyPr/>
          <a:lstStyle/>
          <a:p>
            <a:endParaRPr lang="en-NZ" baseline="0">
              <a:latin typeface="Inter" panose="02000503000000020004" pitchFamily="50" charset="0"/>
              <a:ea typeface="Inter" panose="02000503000000020004" pitchFamily="50" charset="0"/>
            </a:endParaRPr>
          </a:p>
        </p:txBody>
      </p:sp>
      <p:sp>
        <p:nvSpPr>
          <p:cNvPr id="4" name="Slide Number Placeholder 3">
            <a:extLst>
              <a:ext uri="{FF2B5EF4-FFF2-40B4-BE49-F238E27FC236}">
                <a16:creationId xmlns:a16="http://schemas.microsoft.com/office/drawing/2014/main" id="{114414C7-04A0-2714-4F64-638F06069190}"/>
              </a:ext>
            </a:extLst>
          </p:cNvPr>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1156633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F1989-8DA1-4057-A49E-266A25B65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1C173-7A83-B19A-3635-80644D372186}"/>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A6B284C-9AD4-6755-6F36-E6E9842E7433}"/>
              </a:ext>
            </a:extLst>
          </p:cNvPr>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Tree>
    <p:extLst>
      <p:ext uri="{BB962C8B-B14F-4D97-AF65-F5344CB8AC3E}">
        <p14:creationId xmlns:p14="http://schemas.microsoft.com/office/powerpoint/2010/main" val="2333271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a:t>Today I’ll kick us off with a general overview of prompt engineering concepts and principles and then Nidhi will explore some advanced techniques before moving into agentic workflows.</a:t>
            </a:r>
          </a:p>
        </p:txBody>
      </p:sp>
    </p:spTree>
    <p:extLst>
      <p:ext uri="{BB962C8B-B14F-4D97-AF65-F5344CB8AC3E}">
        <p14:creationId xmlns:p14="http://schemas.microsoft.com/office/powerpoint/2010/main" val="296291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a:t>Before we get into that though please remember that while we will be discussing useful models techniques and capabilities -make sure you think through considerations and check with your institutional policies and procedures to ensure you are adhering to the legal, ethical and cybersecurity requirements for the data you are working with when it comes to the use of software and AI tools.</a:t>
            </a:r>
          </a:p>
          <a:p>
            <a:endParaRPr lang="en-US"/>
          </a:p>
          <a:p>
            <a:r>
              <a:rPr lang="en-US"/>
              <a:t>For example </a:t>
            </a:r>
            <a:r>
              <a:rPr lang="en-US" err="1"/>
              <a:t>UoA</a:t>
            </a:r>
            <a:r>
              <a:rPr lang="en-US"/>
              <a:t> is currently rolling out guidelines for doctoral candidates that guide the use of GenAI……</a:t>
            </a:r>
          </a:p>
        </p:txBody>
      </p:sp>
    </p:spTree>
    <p:extLst>
      <p:ext uri="{BB962C8B-B14F-4D97-AF65-F5344CB8AC3E}">
        <p14:creationId xmlns:p14="http://schemas.microsoft.com/office/powerpoint/2010/main" val="285157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a:t>Use of AI across the research data lifecycle</a:t>
            </a:r>
          </a:p>
        </p:txBody>
      </p:sp>
    </p:spTree>
    <p:extLst>
      <p:ext uri="{BB962C8B-B14F-4D97-AF65-F5344CB8AC3E}">
        <p14:creationId xmlns:p14="http://schemas.microsoft.com/office/powerpoint/2010/main" val="343241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64748B"/>
                </a:solidFill>
                <a:latin typeface="Calibri" pitchFamily="34" charset="0"/>
                <a:ea typeface="Calibri" pitchFamily="34" charset="-122"/>
                <a:cs typeface="Calibri" pitchFamily="34" charset="-120"/>
              </a:rPr>
              <a:t>There are </a:t>
            </a:r>
            <a:r>
              <a:rPr lang="en-NZ" i="1"/>
              <a:t>two broad ways</a:t>
            </a:r>
            <a:r>
              <a:rPr lang="en-NZ"/>
              <a:t> researchers can use </a:t>
            </a:r>
            <a:r>
              <a:rPr lang="en-US" sz="1200" i="1">
                <a:solidFill>
                  <a:srgbClr val="64748B"/>
                </a:solidFill>
                <a:latin typeface="Calibri" pitchFamily="34" charset="0"/>
                <a:ea typeface="Calibri" pitchFamily="34" charset="-122"/>
                <a:cs typeface="Calibri" pitchFamily="34" charset="-120"/>
              </a:rPr>
              <a:t>Generative AI </a:t>
            </a:r>
            <a:r>
              <a:rPr lang="en-NZ"/>
              <a:t>large language models </a:t>
            </a:r>
            <a:r>
              <a:rPr lang="en-US" sz="1200" i="1">
                <a:solidFill>
                  <a:srgbClr val="64748B"/>
                </a:solidFill>
                <a:latin typeface="Calibri" pitchFamily="34" charset="0"/>
                <a:ea typeface="Calibri" pitchFamily="34" charset="-122"/>
                <a:cs typeface="Calibri" pitchFamily="34" charset="-120"/>
              </a:rPr>
              <a:t>in research there </a:t>
            </a:r>
            <a:r>
              <a:rPr lang="en-NZ"/>
              <a:t>. Models accessed through cloud subscriptions and open models run locally</a:t>
            </a:r>
          </a:p>
          <a:p>
            <a:pPr>
              <a:defRPr/>
            </a:pPr>
            <a:r>
              <a:rPr lang="en-NZ"/>
              <a:t>Cloud models are the ‘plug-and-play’ tools offered by many businesses such as ChatGPT, Gemini, and Claude.</a:t>
            </a:r>
            <a:br>
              <a:rPr lang="en-NZ">
                <a:cs typeface="+mn-lt"/>
              </a:rPr>
            </a:br>
            <a:r>
              <a:rPr lang="en-NZ"/>
              <a:t>You don’t need infrastructure just a login/programmatic access and a subscription. They’re usually the most advanced (‘frontier’)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64748B"/>
                </a:solidFill>
                <a:latin typeface="Calibri" pitchFamily="34" charset="0"/>
                <a:ea typeface="Calibri" pitchFamily="34" charset="-122"/>
                <a:cs typeface="Calibri" pitchFamily="34" charset="-120"/>
              </a:rPr>
              <a:t>But  </a:t>
            </a:r>
            <a:r>
              <a:rPr lang="en-NZ" sz="1200" i="1">
                <a:solidFill>
                  <a:srgbClr val="64748B"/>
                </a:solidFill>
                <a:latin typeface="Calibri" pitchFamily="34" charset="0"/>
                <a:ea typeface="Calibri" pitchFamily="34" charset="-122"/>
                <a:cs typeface="Calibri" pitchFamily="34" charset="-120"/>
              </a:rPr>
              <a:t>y</a:t>
            </a:r>
            <a:r>
              <a:rPr lang="en-NZ"/>
              <a:t>ou need to think carefully about what is happening to the data…choosing a model isn’t just technical If you’re working with unpublished internal or sensitive data… you need to think about what information is being collected and stored - don’t want that accidentally expose sensitive data and train the next public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rgbClr val="64748B"/>
              </a:solidFill>
              <a:latin typeface="Calibri" pitchFamily="34" charset="0"/>
              <a:ea typeface="Calibri" pitchFamily="34" charset="-122"/>
              <a:cs typeface="Calibr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a:t>Open models are models you can download, like those from Hugging Face. You run them locally on your own hardware or institutional compute. They might be slightly behind the very cutting-edge but give you </a:t>
            </a:r>
            <a:r>
              <a:rPr lang="en-NZ" b="1"/>
              <a:t>control.</a:t>
            </a: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solidFill>
                <a:srgbClr val="64748B"/>
              </a:solidFill>
              <a:latin typeface="Calibri" pitchFamily="34" charset="0"/>
              <a:ea typeface="Calibri" pitchFamily="34" charset="-122"/>
              <a:cs typeface="Calibr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64748B"/>
                </a:solidFill>
                <a:latin typeface="Calibri" pitchFamily="34" charset="0"/>
                <a:ea typeface="Calibri" pitchFamily="34" charset="-122"/>
                <a:cs typeface="Calibri"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64748B"/>
                </a:solidFill>
                <a:latin typeface="Calibri" pitchFamily="34" charset="0"/>
                <a:ea typeface="Calibri" pitchFamily="34" charset="-122"/>
                <a:cs typeface="Calibri" pitchFamily="34" charset="-120"/>
              </a:rPr>
              <a:t>Model selection depends on your task, budget, data sensitivity, and infrastructure.</a:t>
            </a:r>
            <a:endParaRPr lang="en-US" sz="1200"/>
          </a:p>
          <a:p>
            <a:endParaRPr lang="en-US"/>
          </a:p>
        </p:txBody>
      </p:sp>
    </p:spTree>
    <p:extLst>
      <p:ext uri="{BB962C8B-B14F-4D97-AF65-F5344CB8AC3E}">
        <p14:creationId xmlns:p14="http://schemas.microsoft.com/office/powerpoint/2010/main" val="17891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Regardless of which model you use—the real skill is </a:t>
            </a:r>
            <a:r>
              <a:rPr lang="en-NZ" i="1"/>
              <a:t>how you talk to the model – the inputs or prompts</a:t>
            </a:r>
            <a:br>
              <a:rPr lang="en-NZ"/>
            </a:br>
            <a:r>
              <a:rPr lang="en-NZ"/>
              <a:t>At its simplest – and traditionally, when we work with a LLM we provide a text input to the model which then generates an output (again traditionally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Prompt engineering is the process of design, refining and optimising the structuring of that text input – the prompt, to enable the GenAI model to provide an accurate </a:t>
            </a:r>
            <a:r>
              <a:rPr lang="en-NZ" b="1"/>
              <a:t>Specific Relevant</a:t>
            </a:r>
            <a:r>
              <a:rPr lang="en-NZ"/>
              <a:t>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And modern models are multimodal (text, images, video….) and increasingly agentic—meaning they can take multi-step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endParaRPr lang="en-US"/>
          </a:p>
        </p:txBody>
      </p:sp>
    </p:spTree>
    <p:extLst>
      <p:ext uri="{BB962C8B-B14F-4D97-AF65-F5344CB8AC3E}">
        <p14:creationId xmlns:p14="http://schemas.microsoft.com/office/powerpoint/2010/main" val="307948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0D441-1F75-F6B0-0D9C-5AD0AC251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8550A-0A06-B113-6481-22A903E03990}"/>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08158C0-0067-DA03-6147-798B7D8AD995}"/>
              </a:ext>
            </a:extLst>
          </p:cNvPr>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LLMs are powerful, but not magic. The results depend on how you ask and prompting is a skill you can improve, particularly when we pay attention to the structure of the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ea typeface="Calibri"/>
                <a:cs typeface="Calibri"/>
              </a:rPr>
              <a:t>Prompts by users can be broken into different parts or layers.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a:t>You can give the </a:t>
            </a:r>
            <a:r>
              <a:rPr lang="en-NZ" b="1"/>
              <a:t>model context </a:t>
            </a:r>
            <a:r>
              <a:rPr lang="en-NZ"/>
              <a:t>- domain knowledge, assumptions, audience, constraints. The more relevant context you give, the less guessing the model has 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a:latin typeface="+mn-lt"/>
                <a:cs typeface="+mn-cs"/>
              </a:rPr>
              <a:t>You can tell it what it needs to do (the specific task or instruction) </a:t>
            </a:r>
            <a:r>
              <a:rPr lang="en-US" sz="1200">
                <a:latin typeface="Calibri"/>
                <a:ea typeface="Calibri"/>
                <a:cs typeface="Calibri"/>
              </a:rPr>
              <a:t>– for example</a:t>
            </a:r>
            <a:r>
              <a:rPr lang="en-NZ"/>
              <a:t> summarise, critique, extract, translate</a:t>
            </a:r>
            <a:br>
              <a:rPr lang="en-NZ">
                <a:cs typeface="+mn-lt"/>
              </a:rPr>
            </a:br>
            <a:r>
              <a:rPr lang="en-NZ"/>
              <a:t>You can also provide data like a text, a dataset description, notes or examples of the style of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a:latin typeface="Calibri"/>
                <a:ea typeface="Calibri"/>
                <a:cs typeface="Calibri"/>
              </a:rPr>
              <a:t>And finally you can specify the output f</a:t>
            </a:r>
            <a:r>
              <a:rPr lang="en-NZ"/>
              <a:t>ormat (bullets, table, paragraph), tone (academic, layperson) and length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pitchFamily="34" charset="0"/>
              <a:ea typeface="Calibri" pitchFamily="34" charset="-122"/>
              <a:cs typeface="Calibr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a:t>What we control – all of these things is called the </a:t>
            </a:r>
            <a:r>
              <a:rPr lang="en-NZ" b="1"/>
              <a:t>user prompt </a:t>
            </a:r>
            <a:r>
              <a:rPr lang="en-NZ"/>
              <a:t>but there’s also something called a </a:t>
            </a:r>
            <a:r>
              <a:rPr lang="en-US" sz="1200">
                <a:latin typeface="Calibri"/>
                <a:ea typeface="Calibri"/>
                <a:cs typeface="Calibri"/>
              </a:rPr>
              <a:t>System Prompt. This is a hidden layer that defines the LLM’s general </a:t>
            </a:r>
            <a:r>
              <a:rPr lang="en-US" sz="1200" err="1">
                <a:latin typeface="Calibri"/>
                <a:ea typeface="Calibri"/>
                <a:cs typeface="Calibri"/>
              </a:rPr>
              <a:t>behaviour</a:t>
            </a:r>
            <a:r>
              <a:rPr lang="en-US" sz="1200">
                <a:latin typeface="Calibri"/>
                <a:ea typeface="Calibri"/>
                <a:cs typeface="Calibri"/>
              </a:rPr>
              <a:t>, e.g. "You are a helpful assistant”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ea typeface="Calibri"/>
                <a:cs typeface="Calibri"/>
              </a:rPr>
              <a:t>-------------------------------------------------------</a:t>
            </a:r>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User Prompt: </a:t>
            </a:r>
            <a:r>
              <a:rPr lang="en-US" sz="1200">
                <a:latin typeface="Calibri"/>
                <a:ea typeface="Calibri"/>
                <a:cs typeface="Calibri"/>
              </a:rPr>
              <a:t>The layer you interact with — contains all prompt elements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ea typeface="Calibri"/>
                <a:cs typeface="Calibri"/>
              </a:rPr>
              <a:t>Instructions: What you want the model to do/output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ea typeface="Calibri"/>
                <a:cs typeface="Calibri"/>
              </a:rPr>
              <a:t>Context: Additional information for the LLM to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ea typeface="Calibri"/>
                <a:cs typeface="Calibri"/>
              </a:rPr>
              <a:t>Data: The information on which the instruction is applied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Output: </a:t>
            </a:r>
            <a:r>
              <a:rPr lang="en-US" sz="1200">
                <a:latin typeface="Calibri"/>
                <a:ea typeface="Calibri"/>
                <a:cs typeface="Calibri"/>
              </a:rPr>
              <a:t>How the model should format its response (tone, format, length)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Tree>
    <p:extLst>
      <p:ext uri="{BB962C8B-B14F-4D97-AF65-F5344CB8AC3E}">
        <p14:creationId xmlns:p14="http://schemas.microsoft.com/office/powerpoint/2010/main" val="421171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D6460-08B8-A653-4B20-EA3DD9AD7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E3917-7D29-6BFB-7225-3B2F1220914A}"/>
              </a:ext>
            </a:extLst>
          </p:cNvPr>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D36EF27-C378-6BA1-4E9C-0E65CEA2333F}"/>
              </a:ext>
            </a:extLst>
          </p:cNvPr>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64748B"/>
                </a:solidFill>
                <a:latin typeface="Calibri"/>
                <a:ea typeface="Calibri"/>
                <a:cs typeface="Calibri"/>
              </a:rPr>
              <a:t>When you are designing a prompt </a:t>
            </a:r>
            <a:r>
              <a:rPr lang="en-US" i="1">
                <a:solidFill>
                  <a:srgbClr val="64748B"/>
                </a:solidFill>
                <a:latin typeface="Calibri"/>
                <a:ea typeface="Calibri"/>
                <a:cs typeface="Calibri"/>
              </a:rPr>
              <a:t>it's</a:t>
            </a:r>
            <a:r>
              <a:rPr lang="en-US" sz="1200" i="1">
                <a:solidFill>
                  <a:srgbClr val="64748B"/>
                </a:solidFill>
                <a:latin typeface="Calibri"/>
                <a:ea typeface="Calibri"/>
                <a:cs typeface="Calibri"/>
              </a:rPr>
              <a:t> useful to start simple and iterate. </a:t>
            </a:r>
            <a:r>
              <a:rPr lang="en-NZ"/>
              <a:t>Start small, look at the output, refine. Like designing an experiment or project you iterate based on results.</a:t>
            </a:r>
            <a:endParaRPr lang="en-US" sz="1200">
              <a:solidFill>
                <a:srgbClr val="334155"/>
              </a:solidFill>
              <a:latin typeface="Calibri" pitchFamily="34" charset="0"/>
              <a:cs typeface="Calibri"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a:t>Ambiguous prompts produce ambiguous answers. Be specific. </a:t>
            </a:r>
            <a:r>
              <a:rPr lang="en-US" sz="1200">
                <a:solidFill>
                  <a:srgbClr val="334155"/>
                </a:solidFill>
                <a:latin typeface="Calibri" pitchFamily="34" charset="0"/>
                <a:ea typeface="Calibri" pitchFamily="34" charset="-122"/>
                <a:cs typeface="Calibri" pitchFamily="34" charset="-120"/>
              </a:rPr>
              <a:t>You might start with "Summarize the paper" and then move to  "Summarize in 2–3 bullet points capturing key findings.”</a:t>
            </a: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Giving the AI a persona changes the tone, depth of expertise and behaviour.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a:t>Finally, adding context shapes the response providing purpose such as to support a grant application, the audience and any constraints (“avoid jargon”)</a:t>
            </a:r>
          </a:p>
          <a:p>
            <a:pPr>
              <a:defRPr/>
            </a:pPr>
            <a:r>
              <a:rPr lang="en-US"/>
              <a:t>The context window grows with each interaction in the same session. Which is why we start of simple and iterate.</a:t>
            </a:r>
          </a:p>
          <a:p>
            <a:pPr>
              <a:defRPr/>
            </a:pPr>
            <a:endParaRPr lang="en-US" sz="1200"/>
          </a:p>
          <a:p>
            <a:pPr>
              <a:defRPr/>
            </a:pPr>
            <a:r>
              <a:rPr lang="en-US" sz="1200" b="1" err="1"/>
              <a:t>GiveDemo</a:t>
            </a:r>
            <a:r>
              <a:rPr lang="en-US" sz="1200" b="1"/>
              <a:t> for research paper of the different outputs</a:t>
            </a:r>
          </a:p>
        </p:txBody>
      </p:sp>
    </p:spTree>
    <p:extLst>
      <p:ext uri="{BB962C8B-B14F-4D97-AF65-F5344CB8AC3E}">
        <p14:creationId xmlns:p14="http://schemas.microsoft.com/office/powerpoint/2010/main" val="105350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researchdata@auckland.ac.nz" TargetMode="External"/><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hyperlink" Target="https://research-hub.auckland.ac.nz/" TargetMode="Externa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819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015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030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1371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9F7A116A-20B9-FDD3-398A-A33F2A7B2347}"/>
              </a:ext>
            </a:extLst>
          </p:cNvPr>
          <p:cNvSpPr/>
          <p:nvPr userDrawn="1"/>
        </p:nvSpPr>
        <p:spPr>
          <a:xfrm>
            <a:off x="0" y="1"/>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6000"/>
            </a:blip>
            <a:stretch>
              <a:fillRect t="-16666" b="-16666"/>
            </a:stretch>
          </a:blipFill>
        </p:spPr>
        <p:txBody>
          <a:bodyPr/>
          <a:lstStyle/>
          <a:p>
            <a:endParaRPr lang="en-NZ" sz="451"/>
          </a:p>
        </p:txBody>
      </p:sp>
      <p:sp>
        <p:nvSpPr>
          <p:cNvPr id="8" name="Text Placeholder 6">
            <a:extLst>
              <a:ext uri="{FF2B5EF4-FFF2-40B4-BE49-F238E27FC236}">
                <a16:creationId xmlns:a16="http://schemas.microsoft.com/office/drawing/2014/main" id="{562168C9-0403-93CA-E8DA-4339584DF4EC}"/>
              </a:ext>
            </a:extLst>
          </p:cNvPr>
          <p:cNvSpPr>
            <a:spLocks noGrp="1"/>
          </p:cNvSpPr>
          <p:nvPr>
            <p:ph type="body" sz="quarter" idx="12" hasCustomPrompt="1"/>
          </p:nvPr>
        </p:nvSpPr>
        <p:spPr>
          <a:xfrm>
            <a:off x="6893860" y="4176054"/>
            <a:ext cx="1735793" cy="283388"/>
          </a:xfrm>
        </p:spPr>
        <p:txBody>
          <a:bodyPr>
            <a:noAutofit/>
          </a:bodyPr>
          <a:lstStyle>
            <a:lvl1pPr marL="0" indent="0" algn="r">
              <a:spcBef>
                <a:spcPts val="0"/>
              </a:spcBef>
              <a:buNone/>
              <a:defRPr sz="1200" b="1">
                <a:solidFill>
                  <a:schemeClr val="tx1"/>
                </a:solidFill>
                <a:latin typeface="+mn-lt"/>
              </a:defRPr>
            </a:lvl1pPr>
            <a:lvl2pPr marL="228611" indent="0">
              <a:buNone/>
              <a:defRPr sz="1748">
                <a:latin typeface="+mn-lt"/>
              </a:defRPr>
            </a:lvl2pPr>
            <a:lvl3pPr marL="457223" indent="0">
              <a:buNone/>
              <a:defRPr sz="1748">
                <a:latin typeface="+mn-lt"/>
              </a:defRPr>
            </a:lvl3pPr>
            <a:lvl4pPr marL="685834" indent="0">
              <a:buNone/>
              <a:defRPr sz="1748">
                <a:latin typeface="+mn-lt"/>
              </a:defRPr>
            </a:lvl4pPr>
            <a:lvl5pPr marL="914446" indent="0">
              <a:buNone/>
              <a:defRPr sz="1748">
                <a:latin typeface="+mn-lt"/>
              </a:defRPr>
            </a:lvl5pPr>
          </a:lstStyle>
          <a:p>
            <a:pPr lvl="0"/>
            <a:r>
              <a:rPr lang="en-US"/>
              <a:t>Month YYYY</a:t>
            </a:r>
            <a:endParaRPr lang="en-NZ"/>
          </a:p>
        </p:txBody>
      </p:sp>
      <p:sp>
        <p:nvSpPr>
          <p:cNvPr id="7" name="Text Placeholder 6">
            <a:extLst>
              <a:ext uri="{FF2B5EF4-FFF2-40B4-BE49-F238E27FC236}">
                <a16:creationId xmlns:a16="http://schemas.microsoft.com/office/drawing/2014/main" id="{E99514F6-5373-0639-886F-4195CD668FA3}"/>
              </a:ext>
            </a:extLst>
          </p:cNvPr>
          <p:cNvSpPr>
            <a:spLocks noGrp="1"/>
          </p:cNvSpPr>
          <p:nvPr>
            <p:ph type="body" sz="quarter" idx="11" hasCustomPrompt="1"/>
          </p:nvPr>
        </p:nvSpPr>
        <p:spPr>
          <a:xfrm>
            <a:off x="514348" y="4187361"/>
            <a:ext cx="1735793" cy="283388"/>
          </a:xfrm>
        </p:spPr>
        <p:txBody>
          <a:bodyPr>
            <a:noAutofit/>
          </a:bodyPr>
          <a:lstStyle>
            <a:lvl1pPr marL="0" indent="0">
              <a:spcBef>
                <a:spcPts val="0"/>
              </a:spcBef>
              <a:buNone/>
              <a:defRPr sz="1200" b="1">
                <a:latin typeface="+mn-lt"/>
              </a:defRPr>
            </a:lvl1pPr>
            <a:lvl2pPr marL="228611" indent="0">
              <a:buNone/>
              <a:defRPr sz="1748">
                <a:latin typeface="+mn-lt"/>
              </a:defRPr>
            </a:lvl2pPr>
            <a:lvl3pPr marL="457223" indent="0">
              <a:buNone/>
              <a:defRPr sz="1748">
                <a:latin typeface="+mn-lt"/>
              </a:defRPr>
            </a:lvl3pPr>
            <a:lvl4pPr marL="685834" indent="0">
              <a:buNone/>
              <a:defRPr sz="1748">
                <a:latin typeface="+mn-lt"/>
              </a:defRPr>
            </a:lvl4pPr>
            <a:lvl5pPr marL="914446" indent="0">
              <a:buNone/>
              <a:defRPr sz="1748">
                <a:latin typeface="+mn-lt"/>
              </a:defRPr>
            </a:lvl5pPr>
          </a:lstStyle>
          <a:p>
            <a:pPr lvl="0"/>
            <a:r>
              <a:rPr lang="en-US"/>
              <a:t>Presenter</a:t>
            </a:r>
            <a:endParaRPr lang="en-NZ"/>
          </a:p>
        </p:txBody>
      </p:sp>
      <p:sp>
        <p:nvSpPr>
          <p:cNvPr id="3" name="Subtitle 2"/>
          <p:cNvSpPr>
            <a:spLocks noGrp="1"/>
          </p:cNvSpPr>
          <p:nvPr>
            <p:ph type="subTitle" idx="1"/>
          </p:nvPr>
        </p:nvSpPr>
        <p:spPr>
          <a:xfrm>
            <a:off x="515700" y="2632500"/>
            <a:ext cx="6017895" cy="382905"/>
          </a:xfrm>
          <a:prstGeom prst="rect">
            <a:avLst/>
          </a:prstGeom>
        </p:spPr>
        <p:txBody>
          <a:bodyPr>
            <a:normAutofit/>
          </a:bodyPr>
          <a:lstStyle>
            <a:lvl1pPr marL="0" indent="0" algn="l">
              <a:buNone/>
              <a:defRPr sz="2100" b="1" i="0" baseline="0">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Text Placeholder 3">
            <a:extLst>
              <a:ext uri="{FF2B5EF4-FFF2-40B4-BE49-F238E27FC236}">
                <a16:creationId xmlns:a16="http://schemas.microsoft.com/office/drawing/2014/main" id="{0D199713-AFBE-C063-1E32-EB745459FE15}"/>
              </a:ext>
            </a:extLst>
          </p:cNvPr>
          <p:cNvSpPr>
            <a:spLocks noGrp="1"/>
          </p:cNvSpPr>
          <p:nvPr>
            <p:ph type="body" sz="quarter" idx="10" hasCustomPrompt="1"/>
          </p:nvPr>
        </p:nvSpPr>
        <p:spPr>
          <a:xfrm>
            <a:off x="514351" y="1937754"/>
            <a:ext cx="6017894" cy="685800"/>
          </a:xfrm>
        </p:spPr>
        <p:txBody>
          <a:bodyPr>
            <a:noAutofit/>
          </a:bodyPr>
          <a:lstStyle>
            <a:lvl1pPr marL="0" indent="0">
              <a:buNone/>
              <a:defRPr sz="4200" b="1">
                <a:latin typeface="+mj-lt"/>
              </a:defRPr>
            </a:lvl1pPr>
          </a:lstStyle>
          <a:p>
            <a:pPr lvl="0"/>
            <a:r>
              <a:rPr lang="en-NZ" sz="4200"/>
              <a:t>Presentation Title</a:t>
            </a:r>
            <a:endParaRPr lang="en-NZ"/>
          </a:p>
        </p:txBody>
      </p:sp>
      <p:pic>
        <p:nvPicPr>
          <p:cNvPr id="9" name="UoA Logo" descr="A logo with text on it&#10;&#10;AI-generated content may be incorrect.">
            <a:extLst>
              <a:ext uri="{FF2B5EF4-FFF2-40B4-BE49-F238E27FC236}">
                <a16:creationId xmlns:a16="http://schemas.microsoft.com/office/drawing/2014/main" id="{73082F88-D6B1-85FE-3B1D-497A262A47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48" y="422428"/>
            <a:ext cx="2181494" cy="1038116"/>
          </a:xfrm>
          <a:prstGeom prst="rect">
            <a:avLst/>
          </a:prstGeom>
        </p:spPr>
      </p:pic>
    </p:spTree>
    <p:extLst>
      <p:ext uri="{BB962C8B-B14F-4D97-AF65-F5344CB8AC3E}">
        <p14:creationId xmlns:p14="http://schemas.microsoft.com/office/powerpoint/2010/main" val="33838365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9F7A116A-20B9-FDD3-398A-A33F2A7B2347}"/>
              </a:ext>
            </a:extLst>
          </p:cNvPr>
          <p:cNvSpPr/>
          <p:nvPr userDrawn="1"/>
        </p:nvSpPr>
        <p:spPr>
          <a:xfrm>
            <a:off x="0" y="1"/>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6000"/>
            </a:blip>
            <a:stretch>
              <a:fillRect t="-16666" b="-16666"/>
            </a:stretch>
          </a:blipFill>
        </p:spPr>
        <p:txBody>
          <a:bodyPr/>
          <a:lstStyle/>
          <a:p>
            <a:endParaRPr lang="en-NZ" sz="451"/>
          </a:p>
        </p:txBody>
      </p:sp>
      <p:sp>
        <p:nvSpPr>
          <p:cNvPr id="8" name="Text Placeholder 6">
            <a:extLst>
              <a:ext uri="{FF2B5EF4-FFF2-40B4-BE49-F238E27FC236}">
                <a16:creationId xmlns:a16="http://schemas.microsoft.com/office/drawing/2014/main" id="{562168C9-0403-93CA-E8DA-4339584DF4EC}"/>
              </a:ext>
            </a:extLst>
          </p:cNvPr>
          <p:cNvSpPr>
            <a:spLocks noGrp="1"/>
          </p:cNvSpPr>
          <p:nvPr>
            <p:ph type="body" sz="quarter" idx="12" hasCustomPrompt="1"/>
          </p:nvPr>
        </p:nvSpPr>
        <p:spPr>
          <a:xfrm>
            <a:off x="6893860" y="4176054"/>
            <a:ext cx="1735793" cy="283388"/>
          </a:xfrm>
        </p:spPr>
        <p:txBody>
          <a:bodyPr>
            <a:noAutofit/>
          </a:bodyPr>
          <a:lstStyle>
            <a:lvl1pPr marL="0" indent="0" algn="r">
              <a:spcBef>
                <a:spcPts val="0"/>
              </a:spcBef>
              <a:buNone/>
              <a:defRPr sz="1200" b="1">
                <a:solidFill>
                  <a:schemeClr val="tx1"/>
                </a:solidFill>
                <a:latin typeface="+mn-lt"/>
              </a:defRPr>
            </a:lvl1pPr>
            <a:lvl2pPr marL="228611" indent="0">
              <a:buNone/>
              <a:defRPr sz="1748">
                <a:latin typeface="+mn-lt"/>
              </a:defRPr>
            </a:lvl2pPr>
            <a:lvl3pPr marL="457223" indent="0">
              <a:buNone/>
              <a:defRPr sz="1748">
                <a:latin typeface="+mn-lt"/>
              </a:defRPr>
            </a:lvl3pPr>
            <a:lvl4pPr marL="685834" indent="0">
              <a:buNone/>
              <a:defRPr sz="1748">
                <a:latin typeface="+mn-lt"/>
              </a:defRPr>
            </a:lvl4pPr>
            <a:lvl5pPr marL="914446" indent="0">
              <a:buNone/>
              <a:defRPr sz="1748">
                <a:latin typeface="+mn-lt"/>
              </a:defRPr>
            </a:lvl5pPr>
          </a:lstStyle>
          <a:p>
            <a:pPr lvl="0"/>
            <a:r>
              <a:rPr lang="en-US"/>
              <a:t>Month YYYY</a:t>
            </a:r>
            <a:endParaRPr lang="en-NZ"/>
          </a:p>
        </p:txBody>
      </p:sp>
      <p:sp>
        <p:nvSpPr>
          <p:cNvPr id="7" name="Text Placeholder 6">
            <a:extLst>
              <a:ext uri="{FF2B5EF4-FFF2-40B4-BE49-F238E27FC236}">
                <a16:creationId xmlns:a16="http://schemas.microsoft.com/office/drawing/2014/main" id="{E99514F6-5373-0639-886F-4195CD668FA3}"/>
              </a:ext>
            </a:extLst>
          </p:cNvPr>
          <p:cNvSpPr>
            <a:spLocks noGrp="1"/>
          </p:cNvSpPr>
          <p:nvPr>
            <p:ph type="body" sz="quarter" idx="11" hasCustomPrompt="1"/>
          </p:nvPr>
        </p:nvSpPr>
        <p:spPr>
          <a:xfrm>
            <a:off x="514348" y="4187361"/>
            <a:ext cx="1735793" cy="283388"/>
          </a:xfrm>
        </p:spPr>
        <p:txBody>
          <a:bodyPr>
            <a:noAutofit/>
          </a:bodyPr>
          <a:lstStyle>
            <a:lvl1pPr marL="0" indent="0">
              <a:spcBef>
                <a:spcPts val="0"/>
              </a:spcBef>
              <a:buNone/>
              <a:defRPr sz="1200" b="1">
                <a:latin typeface="+mn-lt"/>
              </a:defRPr>
            </a:lvl1pPr>
            <a:lvl2pPr marL="228611" indent="0">
              <a:buNone/>
              <a:defRPr sz="1748">
                <a:latin typeface="+mn-lt"/>
              </a:defRPr>
            </a:lvl2pPr>
            <a:lvl3pPr marL="457223" indent="0">
              <a:buNone/>
              <a:defRPr sz="1748">
                <a:latin typeface="+mn-lt"/>
              </a:defRPr>
            </a:lvl3pPr>
            <a:lvl4pPr marL="685834" indent="0">
              <a:buNone/>
              <a:defRPr sz="1748">
                <a:latin typeface="+mn-lt"/>
              </a:defRPr>
            </a:lvl4pPr>
            <a:lvl5pPr marL="914446" indent="0">
              <a:buNone/>
              <a:defRPr sz="1748">
                <a:latin typeface="+mn-lt"/>
              </a:defRPr>
            </a:lvl5pPr>
          </a:lstStyle>
          <a:p>
            <a:pPr lvl="0"/>
            <a:r>
              <a:rPr lang="en-US"/>
              <a:t>Presenter</a:t>
            </a:r>
            <a:endParaRPr lang="en-NZ"/>
          </a:p>
        </p:txBody>
      </p:sp>
      <p:sp>
        <p:nvSpPr>
          <p:cNvPr id="3" name="Subtitle 2"/>
          <p:cNvSpPr>
            <a:spLocks noGrp="1"/>
          </p:cNvSpPr>
          <p:nvPr>
            <p:ph type="subTitle" idx="1"/>
          </p:nvPr>
        </p:nvSpPr>
        <p:spPr>
          <a:xfrm>
            <a:off x="515700" y="2632500"/>
            <a:ext cx="6017895" cy="382905"/>
          </a:xfrm>
          <a:prstGeom prst="rect">
            <a:avLst/>
          </a:prstGeom>
        </p:spPr>
        <p:txBody>
          <a:bodyPr>
            <a:normAutofit/>
          </a:bodyPr>
          <a:lstStyle>
            <a:lvl1pPr marL="0" indent="0" algn="l">
              <a:buNone/>
              <a:defRPr sz="2100" b="1" i="0" baseline="0">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Text Placeholder 3">
            <a:extLst>
              <a:ext uri="{FF2B5EF4-FFF2-40B4-BE49-F238E27FC236}">
                <a16:creationId xmlns:a16="http://schemas.microsoft.com/office/drawing/2014/main" id="{0D199713-AFBE-C063-1E32-EB745459FE15}"/>
              </a:ext>
            </a:extLst>
          </p:cNvPr>
          <p:cNvSpPr>
            <a:spLocks noGrp="1"/>
          </p:cNvSpPr>
          <p:nvPr>
            <p:ph type="body" sz="quarter" idx="10" hasCustomPrompt="1"/>
          </p:nvPr>
        </p:nvSpPr>
        <p:spPr>
          <a:xfrm>
            <a:off x="514351" y="1937754"/>
            <a:ext cx="6017894" cy="685800"/>
          </a:xfrm>
        </p:spPr>
        <p:txBody>
          <a:bodyPr>
            <a:noAutofit/>
          </a:bodyPr>
          <a:lstStyle>
            <a:lvl1pPr marL="0" indent="0">
              <a:buNone/>
              <a:defRPr sz="4200" b="1">
                <a:latin typeface="+mj-lt"/>
              </a:defRPr>
            </a:lvl1pPr>
          </a:lstStyle>
          <a:p>
            <a:pPr lvl="0"/>
            <a:r>
              <a:rPr lang="en-NZ" sz="4200"/>
              <a:t>Presentation Title</a:t>
            </a:r>
            <a:endParaRPr lang="en-NZ"/>
          </a:p>
        </p:txBody>
      </p:sp>
      <p:pic>
        <p:nvPicPr>
          <p:cNvPr id="9" name="UoA Logo" descr="A logo with text on it&#10;&#10;AI-generated content may be incorrect.">
            <a:extLst>
              <a:ext uri="{FF2B5EF4-FFF2-40B4-BE49-F238E27FC236}">
                <a16:creationId xmlns:a16="http://schemas.microsoft.com/office/drawing/2014/main" id="{73082F88-D6B1-85FE-3B1D-497A262A47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48" y="422428"/>
            <a:ext cx="2181494" cy="1038116"/>
          </a:xfrm>
          <a:prstGeom prst="rect">
            <a:avLst/>
          </a:prstGeom>
        </p:spPr>
      </p:pic>
    </p:spTree>
    <p:extLst>
      <p:ext uri="{BB962C8B-B14F-4D97-AF65-F5344CB8AC3E}">
        <p14:creationId xmlns:p14="http://schemas.microsoft.com/office/powerpoint/2010/main" val="61240534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XL and Content">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7909B831-EBA9-0425-0A69-5637212CC045}"/>
              </a:ext>
            </a:extLst>
          </p:cNvPr>
          <p:cNvSpPr/>
          <p:nvPr/>
        </p:nvSpPr>
        <p:spPr>
          <a:xfrm>
            <a:off x="514354" y="1545850"/>
            <a:ext cx="7964631" cy="3239167"/>
          </a:xfrm>
          <a:custGeom>
            <a:avLst/>
            <a:gdLst/>
            <a:ahLst/>
            <a:cxnLst/>
            <a:rect l="l" t="t" r="r" b="b"/>
            <a:pathLst>
              <a:path w="2137363" h="1174862">
                <a:moveTo>
                  <a:pt x="0" y="0"/>
                </a:moveTo>
                <a:lnTo>
                  <a:pt x="2137363" y="0"/>
                </a:lnTo>
                <a:lnTo>
                  <a:pt x="2137363" y="1174862"/>
                </a:lnTo>
                <a:lnTo>
                  <a:pt x="0" y="1174862"/>
                </a:lnTo>
                <a:close/>
              </a:path>
            </a:pathLst>
          </a:custGeom>
          <a:solidFill>
            <a:schemeClr val="accent6"/>
          </a:solidFill>
        </p:spPr>
        <p:txBody>
          <a:bodyPr/>
          <a:lstStyle/>
          <a:p>
            <a:endParaRPr lang="en-NZ" sz="451">
              <a:solidFill>
                <a:schemeClr val="accent6"/>
              </a:solidFill>
            </a:endParaRPr>
          </a:p>
        </p:txBody>
      </p:sp>
      <p:grpSp>
        <p:nvGrpSpPr>
          <p:cNvPr id="23" name="Group 22">
            <a:extLst>
              <a:ext uri="{FF2B5EF4-FFF2-40B4-BE49-F238E27FC236}">
                <a16:creationId xmlns:a16="http://schemas.microsoft.com/office/drawing/2014/main" id="{F4B5EB2A-E7DC-2D5E-9ADD-0D4AB792890E}"/>
              </a:ext>
            </a:extLst>
          </p:cNvPr>
          <p:cNvGrpSpPr/>
          <p:nvPr/>
        </p:nvGrpSpPr>
        <p:grpSpPr>
          <a:xfrm>
            <a:off x="5111066" y="4367651"/>
            <a:ext cx="3259231" cy="298011"/>
            <a:chOff x="1347493" y="8116526"/>
            <a:chExt cx="6518460" cy="596020"/>
          </a:xfrm>
        </p:grpSpPr>
        <p:sp>
          <p:nvSpPr>
            <p:cNvPr id="24" name="Freeform 8">
              <a:extLst>
                <a:ext uri="{FF2B5EF4-FFF2-40B4-BE49-F238E27FC236}">
                  <a16:creationId xmlns:a16="http://schemas.microsoft.com/office/drawing/2014/main" id="{9A8EC6F4-ED8E-0A72-A76A-678C531011EB}"/>
                </a:ext>
              </a:extLst>
            </p:cNvPr>
            <p:cNvSpPr/>
            <p:nvPr/>
          </p:nvSpPr>
          <p:spPr>
            <a:xfrm>
              <a:off x="1347493" y="8116526"/>
              <a:ext cx="687743" cy="596020"/>
            </a:xfrm>
            <a:custGeom>
              <a:avLst/>
              <a:gdLst/>
              <a:ahLst/>
              <a:cxnLst/>
              <a:rect l="l" t="t" r="r" b="b"/>
              <a:pathLst>
                <a:path w="687743" h="596020">
                  <a:moveTo>
                    <a:pt x="0" y="0"/>
                  </a:moveTo>
                  <a:lnTo>
                    <a:pt x="687743" y="0"/>
                  </a:lnTo>
                  <a:lnTo>
                    <a:pt x="687743" y="596020"/>
                  </a:lnTo>
                  <a:lnTo>
                    <a:pt x="0" y="596020"/>
                  </a:lnTo>
                  <a:lnTo>
                    <a:pt x="0" y="0"/>
                  </a:lnTo>
                  <a:close/>
                </a:path>
              </a:pathLst>
            </a:custGeom>
            <a:blipFill>
              <a:blip r:embed="rId2"/>
              <a:stretch>
                <a:fillRect b="-15389"/>
              </a:stretch>
            </a:blipFill>
            <a:ln>
              <a:noFill/>
            </a:ln>
          </p:spPr>
          <p:txBody>
            <a:bodyPr/>
            <a:lstStyle/>
            <a:p>
              <a:endParaRPr lang="en-NZ" sz="451"/>
            </a:p>
          </p:txBody>
        </p:sp>
        <p:sp>
          <p:nvSpPr>
            <p:cNvPr id="25" name="TextBox 12">
              <a:extLst>
                <a:ext uri="{FF2B5EF4-FFF2-40B4-BE49-F238E27FC236}">
                  <a16:creationId xmlns:a16="http://schemas.microsoft.com/office/drawing/2014/main" id="{A040771C-E4D8-FC11-31CE-5ADA51280979}"/>
                </a:ext>
              </a:extLst>
            </p:cNvPr>
            <p:cNvSpPr txBox="1"/>
            <p:nvPr/>
          </p:nvSpPr>
          <p:spPr>
            <a:xfrm>
              <a:off x="2243059" y="8188094"/>
              <a:ext cx="5622894" cy="410753"/>
            </a:xfrm>
            <a:prstGeom prst="rect">
              <a:avLst/>
            </a:prstGeom>
          </p:spPr>
          <p:txBody>
            <a:bodyPr wrap="square" lIns="0" tIns="0" rIns="0" bIns="0" rtlCol="0" anchor="t">
              <a:spAutoFit/>
            </a:bodyPr>
            <a:lstStyle/>
            <a:p>
              <a:pPr>
                <a:lnSpc>
                  <a:spcPts val="1820"/>
                </a:lnSpc>
              </a:pPr>
              <a:r>
                <a:rPr lang="en-US" sz="1051" u="sng" spc="-28">
                  <a:solidFill>
                    <a:srgbClr val="333333"/>
                  </a:solidFill>
                  <a:latin typeface="Inter" panose="02000503000000020004" pitchFamily="50" charset="0"/>
                  <a:hlinkClick r:id="rId3" tooltip="mailto:researchdata@auckland.ac.nz"/>
                </a:rPr>
                <a:t>researchdata@auckland.ac.nz</a:t>
              </a:r>
            </a:p>
          </p:txBody>
        </p:sp>
      </p:grpSp>
      <p:sp>
        <p:nvSpPr>
          <p:cNvPr id="26" name="Freeform 13">
            <a:extLst>
              <a:ext uri="{FF2B5EF4-FFF2-40B4-BE49-F238E27FC236}">
                <a16:creationId xmlns:a16="http://schemas.microsoft.com/office/drawing/2014/main" id="{705FC4FB-D679-7AAE-91E0-D38192F2D22B}"/>
              </a:ext>
            </a:extLst>
          </p:cNvPr>
          <p:cNvSpPr/>
          <p:nvPr/>
        </p:nvSpPr>
        <p:spPr>
          <a:xfrm>
            <a:off x="664620" y="4424736"/>
            <a:ext cx="1073516" cy="193831"/>
          </a:xfrm>
          <a:custGeom>
            <a:avLst/>
            <a:gdLst/>
            <a:ahLst/>
            <a:cxnLst/>
            <a:rect l="l" t="t" r="r" b="b"/>
            <a:pathLst>
              <a:path w="2147032" h="387659">
                <a:moveTo>
                  <a:pt x="0" y="0"/>
                </a:moveTo>
                <a:lnTo>
                  <a:pt x="2147032" y="0"/>
                </a:lnTo>
                <a:lnTo>
                  <a:pt x="2147032" y="387659"/>
                </a:lnTo>
                <a:lnTo>
                  <a:pt x="0" y="387659"/>
                </a:lnTo>
                <a:lnTo>
                  <a:pt x="0" y="0"/>
                </a:lnTo>
                <a:close/>
              </a:path>
            </a:pathLst>
          </a:custGeom>
          <a:blipFill>
            <a:blip r:embed="rId4"/>
            <a:stretch>
              <a:fillRect/>
            </a:stretch>
          </a:blipFill>
        </p:spPr>
        <p:txBody>
          <a:bodyPr/>
          <a:lstStyle/>
          <a:p>
            <a:endParaRPr lang="en-NZ" sz="451"/>
          </a:p>
        </p:txBody>
      </p:sp>
      <p:sp>
        <p:nvSpPr>
          <p:cNvPr id="27" name="TextBox 14">
            <a:extLst>
              <a:ext uri="{FF2B5EF4-FFF2-40B4-BE49-F238E27FC236}">
                <a16:creationId xmlns:a16="http://schemas.microsoft.com/office/drawing/2014/main" id="{7360D549-91C4-9742-4807-6B38034AA779}"/>
              </a:ext>
            </a:extLst>
          </p:cNvPr>
          <p:cNvSpPr txBox="1"/>
          <p:nvPr/>
        </p:nvSpPr>
        <p:spPr>
          <a:xfrm>
            <a:off x="1913047" y="4423065"/>
            <a:ext cx="2920460" cy="176523"/>
          </a:xfrm>
          <a:prstGeom prst="rect">
            <a:avLst/>
          </a:prstGeom>
        </p:spPr>
        <p:txBody>
          <a:bodyPr lIns="0" tIns="0" rIns="0" bIns="0" rtlCol="0" anchor="t">
            <a:spAutoFit/>
          </a:bodyPr>
          <a:lstStyle/>
          <a:p>
            <a:pPr>
              <a:lnSpc>
                <a:spcPts val="1471"/>
              </a:lnSpc>
            </a:pPr>
            <a:r>
              <a:rPr lang="en-US" sz="1051" u="sng">
                <a:solidFill>
                  <a:srgbClr val="009AC7"/>
                </a:solidFill>
                <a:latin typeface="Inter" panose="02000503000000020004" pitchFamily="50" charset="0"/>
                <a:hlinkClick r:id="rId5" tooltip="https://research-hub.auckland.ac.nz"/>
              </a:rPr>
              <a:t>https://research-hub.auckland.ac.nz</a:t>
            </a:r>
          </a:p>
        </p:txBody>
      </p:sp>
      <p:sp>
        <p:nvSpPr>
          <p:cNvPr id="3" name="Text Placeholder 2">
            <a:extLst>
              <a:ext uri="{FF2B5EF4-FFF2-40B4-BE49-F238E27FC236}">
                <a16:creationId xmlns:a16="http://schemas.microsoft.com/office/drawing/2014/main" id="{6F39A5FD-CC66-58BE-55B9-C04815DB1370}"/>
              </a:ext>
            </a:extLst>
          </p:cNvPr>
          <p:cNvSpPr>
            <a:spLocks noGrp="1"/>
          </p:cNvSpPr>
          <p:nvPr>
            <p:ph type="body" sz="quarter" idx="10" hasCustomPrompt="1"/>
          </p:nvPr>
        </p:nvSpPr>
        <p:spPr>
          <a:xfrm>
            <a:off x="515700" y="509321"/>
            <a:ext cx="7964633" cy="532278"/>
          </a:xfrm>
        </p:spPr>
        <p:txBody>
          <a:bodyPr tIns="0" bIns="0"/>
          <a:lstStyle>
            <a:lvl1pPr marL="0" indent="0">
              <a:spcBef>
                <a:spcPts val="0"/>
              </a:spcBef>
              <a:buNone/>
              <a:defRPr lang="en-NZ" sz="4050" b="1" kern="1200" dirty="0">
                <a:solidFill>
                  <a:schemeClr val="accent1"/>
                </a:solidFill>
                <a:latin typeface="+mj-lt"/>
                <a:ea typeface="+mn-ea"/>
                <a:cs typeface="+mn-cs"/>
              </a:defRPr>
            </a:lvl1pPr>
            <a:lvl2pPr>
              <a:defRPr>
                <a:latin typeface="+mj-lt"/>
              </a:defRPr>
            </a:lvl2pPr>
            <a:lvl3pPr>
              <a:defRPr>
                <a:latin typeface="+mj-lt"/>
              </a:defRPr>
            </a:lvl3pPr>
            <a:lvl4pPr>
              <a:defRPr>
                <a:latin typeface="+mj-lt"/>
              </a:defRPr>
            </a:lvl4pPr>
            <a:lvl5pPr>
              <a:defRPr>
                <a:latin typeface="+mj-lt"/>
              </a:defRPr>
            </a:lvl5pPr>
          </a:lstStyle>
          <a:p>
            <a:pPr lvl="0"/>
            <a:r>
              <a:rPr lang="en-US"/>
              <a:t>Heading</a:t>
            </a:r>
            <a:endParaRPr lang="en-NZ"/>
          </a:p>
        </p:txBody>
      </p:sp>
      <p:sp>
        <p:nvSpPr>
          <p:cNvPr id="5" name="Text Placeholder 4">
            <a:extLst>
              <a:ext uri="{FF2B5EF4-FFF2-40B4-BE49-F238E27FC236}">
                <a16:creationId xmlns:a16="http://schemas.microsoft.com/office/drawing/2014/main" id="{2A395C30-6E28-E33C-FFFC-523D703C4048}"/>
              </a:ext>
            </a:extLst>
          </p:cNvPr>
          <p:cNvSpPr>
            <a:spLocks noGrp="1"/>
          </p:cNvSpPr>
          <p:nvPr>
            <p:ph type="body" sz="quarter" idx="11" hasCustomPrompt="1"/>
          </p:nvPr>
        </p:nvSpPr>
        <p:spPr>
          <a:xfrm>
            <a:off x="514354" y="1129492"/>
            <a:ext cx="7964631" cy="295905"/>
          </a:xfrm>
        </p:spPr>
        <p:txBody>
          <a:bodyPr>
            <a:normAutofit/>
          </a:bodyPr>
          <a:lstStyle>
            <a:lvl1pPr marL="0" indent="0">
              <a:buNone/>
              <a:defRPr sz="1403" b="1"/>
            </a:lvl1pPr>
          </a:lstStyle>
          <a:p>
            <a:pPr lvl="0"/>
            <a:r>
              <a:rPr lang="en-US"/>
              <a:t>Click to edit your sub-heading here</a:t>
            </a:r>
            <a:endParaRPr lang="en-NZ"/>
          </a:p>
        </p:txBody>
      </p:sp>
      <p:sp>
        <p:nvSpPr>
          <p:cNvPr id="7" name="Text Placeholder 6">
            <a:extLst>
              <a:ext uri="{FF2B5EF4-FFF2-40B4-BE49-F238E27FC236}">
                <a16:creationId xmlns:a16="http://schemas.microsoft.com/office/drawing/2014/main" id="{E6EE888C-6A1E-1F30-D065-4F4FD948D02A}"/>
              </a:ext>
            </a:extLst>
          </p:cNvPr>
          <p:cNvSpPr>
            <a:spLocks noGrp="1"/>
          </p:cNvSpPr>
          <p:nvPr>
            <p:ph type="body" sz="quarter" idx="12"/>
          </p:nvPr>
        </p:nvSpPr>
        <p:spPr>
          <a:xfrm>
            <a:off x="663358" y="1856755"/>
            <a:ext cx="7706939" cy="2325637"/>
          </a:xfrm>
        </p:spPr>
        <p:txBody>
          <a:bodyPr/>
          <a:lstStyle>
            <a:lvl1pPr marL="0" indent="0">
              <a:buNone/>
              <a:defRPr sz="1403"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Freeform 6">
            <a:extLst>
              <a:ext uri="{FF2B5EF4-FFF2-40B4-BE49-F238E27FC236}">
                <a16:creationId xmlns:a16="http://schemas.microsoft.com/office/drawing/2014/main" id="{9C9BA69A-01E7-5647-A572-F1BC294B3905}"/>
              </a:ext>
            </a:extLst>
          </p:cNvPr>
          <p:cNvSpPr/>
          <p:nvPr userDrawn="1"/>
        </p:nvSpPr>
        <p:spPr>
          <a:xfrm>
            <a:off x="514354" y="1545850"/>
            <a:ext cx="7964631" cy="3239167"/>
          </a:xfrm>
          <a:custGeom>
            <a:avLst/>
            <a:gdLst/>
            <a:ahLst/>
            <a:cxnLst/>
            <a:rect l="l" t="t" r="r" b="b"/>
            <a:pathLst>
              <a:path w="2137363" h="1174862">
                <a:moveTo>
                  <a:pt x="0" y="0"/>
                </a:moveTo>
                <a:lnTo>
                  <a:pt x="2137363" y="0"/>
                </a:lnTo>
                <a:lnTo>
                  <a:pt x="2137363" y="1174862"/>
                </a:lnTo>
                <a:lnTo>
                  <a:pt x="0" y="1174862"/>
                </a:lnTo>
                <a:close/>
              </a:path>
            </a:pathLst>
          </a:custGeom>
          <a:solidFill>
            <a:schemeClr val="accent5">
              <a:lumMod val="20000"/>
              <a:lumOff val="80000"/>
            </a:schemeClr>
          </a:solidFill>
        </p:spPr>
        <p:txBody>
          <a:bodyPr/>
          <a:lstStyle/>
          <a:p>
            <a:endParaRPr lang="en-NZ" sz="451">
              <a:solidFill>
                <a:schemeClr val="accent6"/>
              </a:solidFill>
            </a:endParaRPr>
          </a:p>
        </p:txBody>
      </p:sp>
      <p:grpSp>
        <p:nvGrpSpPr>
          <p:cNvPr id="2" name="Group 1">
            <a:extLst>
              <a:ext uri="{FF2B5EF4-FFF2-40B4-BE49-F238E27FC236}">
                <a16:creationId xmlns:a16="http://schemas.microsoft.com/office/drawing/2014/main" id="{F52B36A0-0113-DD2D-FBF3-16BD8E148F9B}"/>
              </a:ext>
            </a:extLst>
          </p:cNvPr>
          <p:cNvGrpSpPr/>
          <p:nvPr userDrawn="1"/>
        </p:nvGrpSpPr>
        <p:grpSpPr>
          <a:xfrm>
            <a:off x="5723909" y="4367651"/>
            <a:ext cx="2637015" cy="298011"/>
            <a:chOff x="6814754" y="5823535"/>
            <a:chExt cx="3516020" cy="397348"/>
          </a:xfrm>
        </p:grpSpPr>
        <p:sp>
          <p:nvSpPr>
            <p:cNvPr id="13" name="Freeform 8">
              <a:extLst>
                <a:ext uri="{FF2B5EF4-FFF2-40B4-BE49-F238E27FC236}">
                  <a16:creationId xmlns:a16="http://schemas.microsoft.com/office/drawing/2014/main" id="{509A6583-49F0-FE4D-889C-B7CE57262A65}"/>
                </a:ext>
              </a:extLst>
            </p:cNvPr>
            <p:cNvSpPr/>
            <p:nvPr/>
          </p:nvSpPr>
          <p:spPr>
            <a:xfrm>
              <a:off x="6814754" y="5823535"/>
              <a:ext cx="458495" cy="397348"/>
            </a:xfrm>
            <a:custGeom>
              <a:avLst/>
              <a:gdLst/>
              <a:ahLst/>
              <a:cxnLst/>
              <a:rect l="l" t="t" r="r" b="b"/>
              <a:pathLst>
                <a:path w="687743" h="596020">
                  <a:moveTo>
                    <a:pt x="0" y="0"/>
                  </a:moveTo>
                  <a:lnTo>
                    <a:pt x="687743" y="0"/>
                  </a:lnTo>
                  <a:lnTo>
                    <a:pt x="687743" y="596020"/>
                  </a:lnTo>
                  <a:lnTo>
                    <a:pt x="0" y="596020"/>
                  </a:lnTo>
                  <a:lnTo>
                    <a:pt x="0" y="0"/>
                  </a:lnTo>
                  <a:close/>
                </a:path>
              </a:pathLst>
            </a:custGeom>
            <a:blipFill>
              <a:blip r:embed="rId2"/>
              <a:stretch>
                <a:fillRect b="-15389"/>
              </a:stretch>
            </a:blipFill>
            <a:ln>
              <a:noFill/>
            </a:ln>
          </p:spPr>
          <p:txBody>
            <a:bodyPr/>
            <a:lstStyle/>
            <a:p>
              <a:endParaRPr lang="en-NZ" sz="451"/>
            </a:p>
          </p:txBody>
        </p:sp>
        <p:sp>
          <p:nvSpPr>
            <p:cNvPr id="14" name="TextBox 12">
              <a:extLst>
                <a:ext uri="{FF2B5EF4-FFF2-40B4-BE49-F238E27FC236}">
                  <a16:creationId xmlns:a16="http://schemas.microsoft.com/office/drawing/2014/main" id="{74E242F4-34C9-394C-944C-47D7D8203B35}"/>
                </a:ext>
              </a:extLst>
            </p:cNvPr>
            <p:cNvSpPr txBox="1"/>
            <p:nvPr/>
          </p:nvSpPr>
          <p:spPr>
            <a:xfrm>
              <a:off x="7411798" y="5871247"/>
              <a:ext cx="2918976" cy="279821"/>
            </a:xfrm>
            <a:prstGeom prst="rect">
              <a:avLst/>
            </a:prstGeom>
          </p:spPr>
          <p:txBody>
            <a:bodyPr wrap="square" lIns="0" tIns="0" rIns="0" bIns="0" rtlCol="0" anchor="t">
              <a:spAutoFit/>
            </a:bodyPr>
            <a:lstStyle/>
            <a:p>
              <a:pPr>
                <a:lnSpc>
                  <a:spcPts val="1820"/>
                </a:lnSpc>
              </a:pPr>
              <a:r>
                <a:rPr lang="en-US" sz="1200" u="sng" spc="-28">
                  <a:solidFill>
                    <a:srgbClr val="333333"/>
                  </a:solidFill>
                  <a:latin typeface="+mn-lt"/>
                  <a:hlinkClick r:id="rId3" tooltip="mailto:researchdata@auckland.ac.nz"/>
                </a:rPr>
                <a:t>researchdata@auckland.ac.nz</a:t>
              </a:r>
            </a:p>
          </p:txBody>
        </p:sp>
      </p:grpSp>
    </p:spTree>
    <p:extLst>
      <p:ext uri="{BB962C8B-B14F-4D97-AF65-F5344CB8AC3E}">
        <p14:creationId xmlns:p14="http://schemas.microsoft.com/office/powerpoint/2010/main" val="3268625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Tiles with ResearchHub">
    <p:spTree>
      <p:nvGrpSpPr>
        <p:cNvPr id="1" name=""/>
        <p:cNvGrpSpPr/>
        <p:nvPr/>
      </p:nvGrpSpPr>
      <p:grpSpPr>
        <a:xfrm>
          <a:off x="0" y="0"/>
          <a:ext cx="0" cy="0"/>
          <a:chOff x="0" y="0"/>
          <a:chExt cx="0" cy="0"/>
        </a:xfrm>
      </p:grpSpPr>
      <p:sp>
        <p:nvSpPr>
          <p:cNvPr id="21" name="Textbox 4">
            <a:extLst>
              <a:ext uri="{FF2B5EF4-FFF2-40B4-BE49-F238E27FC236}">
                <a16:creationId xmlns:a16="http://schemas.microsoft.com/office/drawing/2014/main" id="{2DE9B4B8-2B7F-D07D-A367-590A6E29BBFF}"/>
              </a:ext>
            </a:extLst>
          </p:cNvPr>
          <p:cNvSpPr/>
          <p:nvPr/>
        </p:nvSpPr>
        <p:spPr>
          <a:xfrm>
            <a:off x="6809057"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7" name="Textbox 3">
            <a:extLst>
              <a:ext uri="{FF2B5EF4-FFF2-40B4-BE49-F238E27FC236}">
                <a16:creationId xmlns:a16="http://schemas.microsoft.com/office/drawing/2014/main" id="{2DAF129E-5DF7-17F0-DA56-2EEC4A7E8A7A}"/>
              </a:ext>
            </a:extLst>
          </p:cNvPr>
          <p:cNvSpPr/>
          <p:nvPr/>
        </p:nvSpPr>
        <p:spPr>
          <a:xfrm>
            <a:off x="4714004"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5" name="Textbox 2">
            <a:extLst>
              <a:ext uri="{FF2B5EF4-FFF2-40B4-BE49-F238E27FC236}">
                <a16:creationId xmlns:a16="http://schemas.microsoft.com/office/drawing/2014/main" id="{627E9D79-2B99-CC09-ABFA-D7729320A16D}"/>
              </a:ext>
            </a:extLst>
          </p:cNvPr>
          <p:cNvSpPr/>
          <p:nvPr/>
        </p:nvSpPr>
        <p:spPr>
          <a:xfrm>
            <a:off x="2612645"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1" name="Textbox 1">
            <a:extLst>
              <a:ext uri="{FF2B5EF4-FFF2-40B4-BE49-F238E27FC236}">
                <a16:creationId xmlns:a16="http://schemas.microsoft.com/office/drawing/2014/main" id="{4F5D8A99-A891-E743-E724-3D694A896B9C}"/>
              </a:ext>
            </a:extLst>
          </p:cNvPr>
          <p:cNvSpPr/>
          <p:nvPr/>
        </p:nvSpPr>
        <p:spPr>
          <a:xfrm>
            <a:off x="530744" y="3024665"/>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47" name="ResearchHub link Placeholder">
            <a:extLst>
              <a:ext uri="{FF2B5EF4-FFF2-40B4-BE49-F238E27FC236}">
                <a16:creationId xmlns:a16="http://schemas.microsoft.com/office/drawing/2014/main" id="{391D6D83-A0A9-1D79-41B7-06CA2D85412A}"/>
              </a:ext>
            </a:extLst>
          </p:cNvPr>
          <p:cNvSpPr>
            <a:spLocks noGrp="1"/>
          </p:cNvSpPr>
          <p:nvPr>
            <p:ph type="body" sz="quarter" idx="19" hasCustomPrompt="1"/>
          </p:nvPr>
        </p:nvSpPr>
        <p:spPr>
          <a:xfrm>
            <a:off x="1911485" y="4751141"/>
            <a:ext cx="6734682" cy="191700"/>
          </a:xfrm>
        </p:spPr>
        <p:txBody>
          <a:bodyPr>
            <a:noAutofit/>
          </a:bodyPr>
          <a:lstStyle>
            <a:lvl1pPr marL="0" indent="0">
              <a:buNone/>
              <a:defRPr sz="1050"/>
            </a:lvl1pPr>
          </a:lstStyle>
          <a:p>
            <a:pPr lvl="0"/>
            <a:r>
              <a:rPr lang="en-US"/>
              <a:t>Home / SUBHUB / Link</a:t>
            </a:r>
            <a:endParaRPr lang="en-NZ"/>
          </a:p>
        </p:txBody>
      </p:sp>
      <p:sp>
        <p:nvSpPr>
          <p:cNvPr id="46" name="Text Placeholder 4">
            <a:extLst>
              <a:ext uri="{FF2B5EF4-FFF2-40B4-BE49-F238E27FC236}">
                <a16:creationId xmlns:a16="http://schemas.microsoft.com/office/drawing/2014/main" id="{6F3C36D1-04F6-4A14-5C2F-C395BAD309BB}"/>
              </a:ext>
            </a:extLst>
          </p:cNvPr>
          <p:cNvSpPr>
            <a:spLocks noGrp="1"/>
          </p:cNvSpPr>
          <p:nvPr>
            <p:ph type="body" sz="quarter" idx="18" hasCustomPrompt="1"/>
          </p:nvPr>
        </p:nvSpPr>
        <p:spPr>
          <a:xfrm>
            <a:off x="6866207" y="3105628"/>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45" name="Text Placeholder 3">
            <a:extLst>
              <a:ext uri="{FF2B5EF4-FFF2-40B4-BE49-F238E27FC236}">
                <a16:creationId xmlns:a16="http://schemas.microsoft.com/office/drawing/2014/main" id="{EDBCBCB3-D98B-49CB-7411-4D8856A4739C}"/>
              </a:ext>
            </a:extLst>
          </p:cNvPr>
          <p:cNvSpPr>
            <a:spLocks noGrp="1"/>
          </p:cNvSpPr>
          <p:nvPr>
            <p:ph type="body" sz="quarter" idx="17" hasCustomPrompt="1"/>
          </p:nvPr>
        </p:nvSpPr>
        <p:spPr>
          <a:xfrm>
            <a:off x="4774600" y="3116217"/>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32" name="Text Placeholder 2">
            <a:extLst>
              <a:ext uri="{FF2B5EF4-FFF2-40B4-BE49-F238E27FC236}">
                <a16:creationId xmlns:a16="http://schemas.microsoft.com/office/drawing/2014/main" id="{EA092704-ACEA-D4F2-3EB6-3B334146D71C}"/>
              </a:ext>
            </a:extLst>
          </p:cNvPr>
          <p:cNvSpPr>
            <a:spLocks noGrp="1"/>
          </p:cNvSpPr>
          <p:nvPr>
            <p:ph type="body" sz="quarter" idx="16" hasCustomPrompt="1"/>
          </p:nvPr>
        </p:nvSpPr>
        <p:spPr>
          <a:xfrm>
            <a:off x="2669795" y="3107750"/>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31" name="Text Placeholder 1">
            <a:extLst>
              <a:ext uri="{FF2B5EF4-FFF2-40B4-BE49-F238E27FC236}">
                <a16:creationId xmlns:a16="http://schemas.microsoft.com/office/drawing/2014/main" id="{946C87A1-503E-F704-7FA7-6152CA91C75D}"/>
              </a:ext>
            </a:extLst>
          </p:cNvPr>
          <p:cNvSpPr>
            <a:spLocks noGrp="1"/>
          </p:cNvSpPr>
          <p:nvPr>
            <p:ph type="body" sz="quarter" idx="15" hasCustomPrompt="1"/>
          </p:nvPr>
        </p:nvSpPr>
        <p:spPr>
          <a:xfrm>
            <a:off x="580340" y="3110145"/>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52" name="Section title 4 Placeholder">
            <a:extLst>
              <a:ext uri="{FF2B5EF4-FFF2-40B4-BE49-F238E27FC236}">
                <a16:creationId xmlns:a16="http://schemas.microsoft.com/office/drawing/2014/main" id="{8343B046-690C-2AFD-F83E-BE7CB479E58D}"/>
              </a:ext>
            </a:extLst>
          </p:cNvPr>
          <p:cNvSpPr>
            <a:spLocks noGrp="1"/>
          </p:cNvSpPr>
          <p:nvPr>
            <p:ph type="dgm" sz="quarter" idx="23" hasCustomPrompt="1"/>
          </p:nvPr>
        </p:nvSpPr>
        <p:spPr>
          <a:xfrm>
            <a:off x="6809400" y="2726444"/>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51" name="Section title 3 Placeholder">
            <a:extLst>
              <a:ext uri="{FF2B5EF4-FFF2-40B4-BE49-F238E27FC236}">
                <a16:creationId xmlns:a16="http://schemas.microsoft.com/office/drawing/2014/main" id="{97A3CDDB-5294-3A57-8A98-7F5BF47B0A9B}"/>
              </a:ext>
            </a:extLst>
          </p:cNvPr>
          <p:cNvSpPr>
            <a:spLocks noGrp="1"/>
          </p:cNvSpPr>
          <p:nvPr>
            <p:ph type="dgm" sz="quarter" idx="22" hasCustomPrompt="1"/>
          </p:nvPr>
        </p:nvSpPr>
        <p:spPr>
          <a:xfrm>
            <a:off x="4714200" y="2726444"/>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50" name="Section title 2 Placeholder">
            <a:extLst>
              <a:ext uri="{FF2B5EF4-FFF2-40B4-BE49-F238E27FC236}">
                <a16:creationId xmlns:a16="http://schemas.microsoft.com/office/drawing/2014/main" id="{967D5AFA-1020-1983-A8A8-AD4ABD65B000}"/>
              </a:ext>
            </a:extLst>
          </p:cNvPr>
          <p:cNvSpPr>
            <a:spLocks noGrp="1"/>
          </p:cNvSpPr>
          <p:nvPr>
            <p:ph type="dgm" sz="quarter" idx="21" hasCustomPrompt="1"/>
          </p:nvPr>
        </p:nvSpPr>
        <p:spPr>
          <a:xfrm>
            <a:off x="2613600" y="2719825"/>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49" name="Section title 1 Placeholder">
            <a:extLst>
              <a:ext uri="{FF2B5EF4-FFF2-40B4-BE49-F238E27FC236}">
                <a16:creationId xmlns:a16="http://schemas.microsoft.com/office/drawing/2014/main" id="{F80094D5-0F01-7F23-51C5-73B48C3D8B28}"/>
              </a:ext>
            </a:extLst>
          </p:cNvPr>
          <p:cNvSpPr>
            <a:spLocks noGrp="1"/>
          </p:cNvSpPr>
          <p:nvPr>
            <p:ph type="dgm" sz="quarter" idx="20" hasCustomPrompt="1"/>
          </p:nvPr>
        </p:nvSpPr>
        <p:spPr>
          <a:xfrm>
            <a:off x="531900" y="2719825"/>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26" name="Frame 4">
            <a:extLst>
              <a:ext uri="{FF2B5EF4-FFF2-40B4-BE49-F238E27FC236}">
                <a16:creationId xmlns:a16="http://schemas.microsoft.com/office/drawing/2014/main" id="{410B0C1B-7D9D-2D47-ADA9-D12E3E5F73FC}"/>
              </a:ext>
            </a:extLst>
          </p:cNvPr>
          <p:cNvSpPr/>
          <p:nvPr/>
        </p:nvSpPr>
        <p:spPr>
          <a:xfrm>
            <a:off x="6809057"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endParaRPr lang="en-NZ" sz="451"/>
          </a:p>
        </p:txBody>
      </p:sp>
      <p:sp>
        <p:nvSpPr>
          <p:cNvPr id="25" name="Frame 3">
            <a:extLst>
              <a:ext uri="{FF2B5EF4-FFF2-40B4-BE49-F238E27FC236}">
                <a16:creationId xmlns:a16="http://schemas.microsoft.com/office/drawing/2014/main" id="{B13F7B80-26F9-2531-1D41-5DE6998C8630}"/>
              </a:ext>
            </a:extLst>
          </p:cNvPr>
          <p:cNvSpPr/>
          <p:nvPr/>
        </p:nvSpPr>
        <p:spPr>
          <a:xfrm>
            <a:off x="4714004"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4" name="Frame 2">
            <a:extLst>
              <a:ext uri="{FF2B5EF4-FFF2-40B4-BE49-F238E27FC236}">
                <a16:creationId xmlns:a16="http://schemas.microsoft.com/office/drawing/2014/main" id="{8262756A-E154-87D3-516D-3BEE8AF9BE58}"/>
              </a:ext>
            </a:extLst>
          </p:cNvPr>
          <p:cNvSpPr/>
          <p:nvPr/>
        </p:nvSpPr>
        <p:spPr>
          <a:xfrm>
            <a:off x="2612645" y="1316856"/>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3" name="Frame 1">
            <a:extLst>
              <a:ext uri="{FF2B5EF4-FFF2-40B4-BE49-F238E27FC236}">
                <a16:creationId xmlns:a16="http://schemas.microsoft.com/office/drawing/2014/main" id="{74446ED0-6D34-63EB-E45A-871B3CCFA8B5}"/>
              </a:ext>
            </a:extLst>
          </p:cNvPr>
          <p:cNvSpPr/>
          <p:nvPr/>
        </p:nvSpPr>
        <p:spPr>
          <a:xfrm>
            <a:off x="523226"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4" name="Sub-heading Placeholder">
            <a:extLst>
              <a:ext uri="{FF2B5EF4-FFF2-40B4-BE49-F238E27FC236}">
                <a16:creationId xmlns:a16="http://schemas.microsoft.com/office/drawing/2014/main" id="{60A891A9-14BF-2188-206A-D750ADA18E9E}"/>
              </a:ext>
            </a:extLst>
          </p:cNvPr>
          <p:cNvSpPr>
            <a:spLocks noGrp="1"/>
          </p:cNvSpPr>
          <p:nvPr>
            <p:ph type="body" sz="quarter" idx="10" hasCustomPrompt="1"/>
          </p:nvPr>
        </p:nvSpPr>
        <p:spPr>
          <a:xfrm>
            <a:off x="514352" y="970735"/>
            <a:ext cx="8106423" cy="191700"/>
          </a:xfrm>
        </p:spPr>
        <p:txBody>
          <a:bodyPr/>
          <a:lstStyle>
            <a:lvl1pPr marL="0" indent="0">
              <a:buNone/>
              <a:defRPr lang="en-NZ" sz="1200" kern="1200" dirty="0" smtClean="0">
                <a:solidFill>
                  <a:srgbClr val="4A4A4C"/>
                </a:solidFill>
                <a:latin typeface="Inter" panose="02000503000000020004" pitchFamily="50" charset="0"/>
                <a:ea typeface="+mn-ea"/>
                <a:cs typeface="+mn-cs"/>
              </a:defRPr>
            </a:lvl1pPr>
          </a:lstStyle>
          <a:p>
            <a:pPr lvl="0"/>
            <a:r>
              <a:rPr lang="en-NZ"/>
              <a:t>Click to edit your sub-heading</a:t>
            </a:r>
          </a:p>
        </p:txBody>
      </p:sp>
      <p:sp>
        <p:nvSpPr>
          <p:cNvPr id="2" name="Title 1">
            <a:extLst>
              <a:ext uri="{FF2B5EF4-FFF2-40B4-BE49-F238E27FC236}">
                <a16:creationId xmlns:a16="http://schemas.microsoft.com/office/drawing/2014/main" id="{727876B6-7841-7D7B-456E-3ED69615A1F0}"/>
              </a:ext>
            </a:extLst>
          </p:cNvPr>
          <p:cNvSpPr>
            <a:spLocks noGrp="1"/>
          </p:cNvSpPr>
          <p:nvPr>
            <p:ph type="title" hasCustomPrompt="1"/>
          </p:nvPr>
        </p:nvSpPr>
        <p:spPr>
          <a:xfrm>
            <a:off x="523800" y="399600"/>
            <a:ext cx="8086800" cy="571135"/>
          </a:xfrm>
        </p:spPr>
        <p:txBody>
          <a:bodyPr/>
          <a:lstStyle>
            <a:lvl1pPr>
              <a:defRPr/>
            </a:lvl1pPr>
          </a:lstStyle>
          <a:p>
            <a:r>
              <a:rPr lang="en-US"/>
              <a:t>Heading</a:t>
            </a:r>
            <a:endParaRPr lang="en-NZ"/>
          </a:p>
        </p:txBody>
      </p:sp>
      <p:sp>
        <p:nvSpPr>
          <p:cNvPr id="22" name="Textbox 4">
            <a:extLst>
              <a:ext uri="{FF2B5EF4-FFF2-40B4-BE49-F238E27FC236}">
                <a16:creationId xmlns:a16="http://schemas.microsoft.com/office/drawing/2014/main" id="{2D0DA4FE-CCA8-0248-8AE1-CF7710750DCD}"/>
              </a:ext>
            </a:extLst>
          </p:cNvPr>
          <p:cNvSpPr/>
          <p:nvPr userDrawn="1"/>
        </p:nvSpPr>
        <p:spPr>
          <a:xfrm>
            <a:off x="6809057"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7" name="Textbox 3">
            <a:extLst>
              <a:ext uri="{FF2B5EF4-FFF2-40B4-BE49-F238E27FC236}">
                <a16:creationId xmlns:a16="http://schemas.microsoft.com/office/drawing/2014/main" id="{D7B54E83-65C3-6E49-83EF-2557D0B14725}"/>
              </a:ext>
            </a:extLst>
          </p:cNvPr>
          <p:cNvSpPr/>
          <p:nvPr userDrawn="1"/>
        </p:nvSpPr>
        <p:spPr>
          <a:xfrm>
            <a:off x="4714004"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8" name="Textbox 2">
            <a:extLst>
              <a:ext uri="{FF2B5EF4-FFF2-40B4-BE49-F238E27FC236}">
                <a16:creationId xmlns:a16="http://schemas.microsoft.com/office/drawing/2014/main" id="{02CD228B-3A2F-2A4B-964D-C8C33F7E38F3}"/>
              </a:ext>
            </a:extLst>
          </p:cNvPr>
          <p:cNvSpPr/>
          <p:nvPr userDrawn="1"/>
        </p:nvSpPr>
        <p:spPr>
          <a:xfrm>
            <a:off x="2612645"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9" name="Textbox 1">
            <a:extLst>
              <a:ext uri="{FF2B5EF4-FFF2-40B4-BE49-F238E27FC236}">
                <a16:creationId xmlns:a16="http://schemas.microsoft.com/office/drawing/2014/main" id="{F39527F8-76D6-5948-BB10-FE9A2EC9EB48}"/>
              </a:ext>
            </a:extLst>
          </p:cNvPr>
          <p:cNvSpPr/>
          <p:nvPr userDrawn="1"/>
        </p:nvSpPr>
        <p:spPr>
          <a:xfrm>
            <a:off x="530744" y="3024665"/>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33" name="Frame 4">
            <a:extLst>
              <a:ext uri="{FF2B5EF4-FFF2-40B4-BE49-F238E27FC236}">
                <a16:creationId xmlns:a16="http://schemas.microsoft.com/office/drawing/2014/main" id="{84025FA4-225F-6848-BCF1-667457EC11F3}"/>
              </a:ext>
            </a:extLst>
          </p:cNvPr>
          <p:cNvSpPr/>
          <p:nvPr userDrawn="1"/>
        </p:nvSpPr>
        <p:spPr>
          <a:xfrm>
            <a:off x="6809057"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endParaRPr lang="en-NZ" sz="451"/>
          </a:p>
        </p:txBody>
      </p:sp>
      <p:sp>
        <p:nvSpPr>
          <p:cNvPr id="34" name="Frame 3">
            <a:extLst>
              <a:ext uri="{FF2B5EF4-FFF2-40B4-BE49-F238E27FC236}">
                <a16:creationId xmlns:a16="http://schemas.microsoft.com/office/drawing/2014/main" id="{C597DD22-5D52-4640-802D-09DF9FB2A6B6}"/>
              </a:ext>
            </a:extLst>
          </p:cNvPr>
          <p:cNvSpPr/>
          <p:nvPr userDrawn="1"/>
        </p:nvSpPr>
        <p:spPr>
          <a:xfrm>
            <a:off x="4714004"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35" name="Frame 2">
            <a:extLst>
              <a:ext uri="{FF2B5EF4-FFF2-40B4-BE49-F238E27FC236}">
                <a16:creationId xmlns:a16="http://schemas.microsoft.com/office/drawing/2014/main" id="{6F1462BF-95CE-5B48-BC80-6CD495E1AB4F}"/>
              </a:ext>
            </a:extLst>
          </p:cNvPr>
          <p:cNvSpPr/>
          <p:nvPr userDrawn="1"/>
        </p:nvSpPr>
        <p:spPr>
          <a:xfrm>
            <a:off x="2612645" y="1316856"/>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36" name="Frame 1">
            <a:extLst>
              <a:ext uri="{FF2B5EF4-FFF2-40B4-BE49-F238E27FC236}">
                <a16:creationId xmlns:a16="http://schemas.microsoft.com/office/drawing/2014/main" id="{6E4873BA-B50A-E146-998A-59BD54D7BFFB}"/>
              </a:ext>
            </a:extLst>
          </p:cNvPr>
          <p:cNvSpPr/>
          <p:nvPr userDrawn="1"/>
        </p:nvSpPr>
        <p:spPr>
          <a:xfrm>
            <a:off x="523226"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pic>
        <p:nvPicPr>
          <p:cNvPr id="5" name="Picture 4">
            <a:extLst>
              <a:ext uri="{FF2B5EF4-FFF2-40B4-BE49-F238E27FC236}">
                <a16:creationId xmlns:a16="http://schemas.microsoft.com/office/drawing/2014/main" id="{6BADA35A-855A-CD81-8899-91AD28F297FC}"/>
              </a:ext>
            </a:extLst>
          </p:cNvPr>
          <p:cNvPicPr>
            <a:picLocks noChangeAspect="1"/>
          </p:cNvPicPr>
          <p:nvPr userDrawn="1"/>
        </p:nvPicPr>
        <p:blipFill>
          <a:blip r:embed="rId2"/>
          <a:stretch>
            <a:fillRect/>
          </a:stretch>
        </p:blipFill>
        <p:spPr>
          <a:xfrm>
            <a:off x="514352" y="4751141"/>
            <a:ext cx="1350168" cy="193720"/>
          </a:xfrm>
          <a:prstGeom prst="rect">
            <a:avLst/>
          </a:prstGeom>
        </p:spPr>
      </p:pic>
    </p:spTree>
    <p:extLst>
      <p:ext uri="{BB962C8B-B14F-4D97-AF65-F5344CB8AC3E}">
        <p14:creationId xmlns:p14="http://schemas.microsoft.com/office/powerpoint/2010/main" val="112172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Tiles no links">
    <p:spTree>
      <p:nvGrpSpPr>
        <p:cNvPr id="1" name=""/>
        <p:cNvGrpSpPr/>
        <p:nvPr/>
      </p:nvGrpSpPr>
      <p:grpSpPr>
        <a:xfrm>
          <a:off x="0" y="0"/>
          <a:ext cx="0" cy="0"/>
          <a:chOff x="0" y="0"/>
          <a:chExt cx="0" cy="0"/>
        </a:xfrm>
      </p:grpSpPr>
      <p:sp>
        <p:nvSpPr>
          <p:cNvPr id="21" name="Textbox 4">
            <a:extLst>
              <a:ext uri="{FF2B5EF4-FFF2-40B4-BE49-F238E27FC236}">
                <a16:creationId xmlns:a16="http://schemas.microsoft.com/office/drawing/2014/main" id="{2DE9B4B8-2B7F-D07D-A367-590A6E29BBFF}"/>
              </a:ext>
            </a:extLst>
          </p:cNvPr>
          <p:cNvSpPr/>
          <p:nvPr/>
        </p:nvSpPr>
        <p:spPr>
          <a:xfrm>
            <a:off x="6809057"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7" name="Textbox 3">
            <a:extLst>
              <a:ext uri="{FF2B5EF4-FFF2-40B4-BE49-F238E27FC236}">
                <a16:creationId xmlns:a16="http://schemas.microsoft.com/office/drawing/2014/main" id="{2DAF129E-5DF7-17F0-DA56-2EEC4A7E8A7A}"/>
              </a:ext>
            </a:extLst>
          </p:cNvPr>
          <p:cNvSpPr/>
          <p:nvPr/>
        </p:nvSpPr>
        <p:spPr>
          <a:xfrm>
            <a:off x="4714004"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5" name="Textbox 2">
            <a:extLst>
              <a:ext uri="{FF2B5EF4-FFF2-40B4-BE49-F238E27FC236}">
                <a16:creationId xmlns:a16="http://schemas.microsoft.com/office/drawing/2014/main" id="{627E9D79-2B99-CC09-ABFA-D7729320A16D}"/>
              </a:ext>
            </a:extLst>
          </p:cNvPr>
          <p:cNvSpPr/>
          <p:nvPr/>
        </p:nvSpPr>
        <p:spPr>
          <a:xfrm>
            <a:off x="2612645"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1" name="Textbox 1">
            <a:extLst>
              <a:ext uri="{FF2B5EF4-FFF2-40B4-BE49-F238E27FC236}">
                <a16:creationId xmlns:a16="http://schemas.microsoft.com/office/drawing/2014/main" id="{4F5D8A99-A891-E743-E724-3D694A896B9C}"/>
              </a:ext>
            </a:extLst>
          </p:cNvPr>
          <p:cNvSpPr/>
          <p:nvPr/>
        </p:nvSpPr>
        <p:spPr>
          <a:xfrm>
            <a:off x="530744" y="3024665"/>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46" name="Text Placeholder 4">
            <a:extLst>
              <a:ext uri="{FF2B5EF4-FFF2-40B4-BE49-F238E27FC236}">
                <a16:creationId xmlns:a16="http://schemas.microsoft.com/office/drawing/2014/main" id="{6F3C36D1-04F6-4A14-5C2F-C395BAD309BB}"/>
              </a:ext>
            </a:extLst>
          </p:cNvPr>
          <p:cNvSpPr>
            <a:spLocks noGrp="1"/>
          </p:cNvSpPr>
          <p:nvPr>
            <p:ph type="body" sz="quarter" idx="18" hasCustomPrompt="1"/>
          </p:nvPr>
        </p:nvSpPr>
        <p:spPr>
          <a:xfrm>
            <a:off x="6866207" y="3105628"/>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45" name="Text Placeholder 3">
            <a:extLst>
              <a:ext uri="{FF2B5EF4-FFF2-40B4-BE49-F238E27FC236}">
                <a16:creationId xmlns:a16="http://schemas.microsoft.com/office/drawing/2014/main" id="{EDBCBCB3-D98B-49CB-7411-4D8856A4739C}"/>
              </a:ext>
            </a:extLst>
          </p:cNvPr>
          <p:cNvSpPr>
            <a:spLocks noGrp="1"/>
          </p:cNvSpPr>
          <p:nvPr>
            <p:ph type="body" sz="quarter" idx="17" hasCustomPrompt="1"/>
          </p:nvPr>
        </p:nvSpPr>
        <p:spPr>
          <a:xfrm>
            <a:off x="4774600" y="3116217"/>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32" name="Text Placeholder 2">
            <a:extLst>
              <a:ext uri="{FF2B5EF4-FFF2-40B4-BE49-F238E27FC236}">
                <a16:creationId xmlns:a16="http://schemas.microsoft.com/office/drawing/2014/main" id="{EA092704-ACEA-D4F2-3EB6-3B334146D71C}"/>
              </a:ext>
            </a:extLst>
          </p:cNvPr>
          <p:cNvSpPr>
            <a:spLocks noGrp="1"/>
          </p:cNvSpPr>
          <p:nvPr>
            <p:ph type="body" sz="quarter" idx="16" hasCustomPrompt="1"/>
          </p:nvPr>
        </p:nvSpPr>
        <p:spPr>
          <a:xfrm>
            <a:off x="2669795" y="3107750"/>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31" name="Text Placeholder 1">
            <a:extLst>
              <a:ext uri="{FF2B5EF4-FFF2-40B4-BE49-F238E27FC236}">
                <a16:creationId xmlns:a16="http://schemas.microsoft.com/office/drawing/2014/main" id="{946C87A1-503E-F704-7FA7-6152CA91C75D}"/>
              </a:ext>
            </a:extLst>
          </p:cNvPr>
          <p:cNvSpPr>
            <a:spLocks noGrp="1"/>
          </p:cNvSpPr>
          <p:nvPr>
            <p:ph type="body" sz="quarter" idx="15" hasCustomPrompt="1"/>
          </p:nvPr>
        </p:nvSpPr>
        <p:spPr>
          <a:xfrm>
            <a:off x="580340" y="3110145"/>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52" name="Section title 4 Placeholder">
            <a:extLst>
              <a:ext uri="{FF2B5EF4-FFF2-40B4-BE49-F238E27FC236}">
                <a16:creationId xmlns:a16="http://schemas.microsoft.com/office/drawing/2014/main" id="{8343B046-690C-2AFD-F83E-BE7CB479E58D}"/>
              </a:ext>
            </a:extLst>
          </p:cNvPr>
          <p:cNvSpPr>
            <a:spLocks noGrp="1"/>
          </p:cNvSpPr>
          <p:nvPr>
            <p:ph type="dgm" sz="quarter" idx="23" hasCustomPrompt="1"/>
          </p:nvPr>
        </p:nvSpPr>
        <p:spPr>
          <a:xfrm>
            <a:off x="6809400" y="2726444"/>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51" name="Section title 3 Placeholder">
            <a:extLst>
              <a:ext uri="{FF2B5EF4-FFF2-40B4-BE49-F238E27FC236}">
                <a16:creationId xmlns:a16="http://schemas.microsoft.com/office/drawing/2014/main" id="{97A3CDDB-5294-3A57-8A98-7F5BF47B0A9B}"/>
              </a:ext>
            </a:extLst>
          </p:cNvPr>
          <p:cNvSpPr>
            <a:spLocks noGrp="1"/>
          </p:cNvSpPr>
          <p:nvPr>
            <p:ph type="dgm" sz="quarter" idx="22" hasCustomPrompt="1"/>
          </p:nvPr>
        </p:nvSpPr>
        <p:spPr>
          <a:xfrm>
            <a:off x="4714200" y="2726444"/>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50" name="Section title 2 Placeholder">
            <a:extLst>
              <a:ext uri="{FF2B5EF4-FFF2-40B4-BE49-F238E27FC236}">
                <a16:creationId xmlns:a16="http://schemas.microsoft.com/office/drawing/2014/main" id="{967D5AFA-1020-1983-A8A8-AD4ABD65B000}"/>
              </a:ext>
            </a:extLst>
          </p:cNvPr>
          <p:cNvSpPr>
            <a:spLocks noGrp="1"/>
          </p:cNvSpPr>
          <p:nvPr>
            <p:ph type="dgm" sz="quarter" idx="21" hasCustomPrompt="1"/>
          </p:nvPr>
        </p:nvSpPr>
        <p:spPr>
          <a:xfrm>
            <a:off x="2613600" y="2719825"/>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49" name="Section title 1 Placeholder">
            <a:extLst>
              <a:ext uri="{FF2B5EF4-FFF2-40B4-BE49-F238E27FC236}">
                <a16:creationId xmlns:a16="http://schemas.microsoft.com/office/drawing/2014/main" id="{F80094D5-0F01-7F23-51C5-73B48C3D8B28}"/>
              </a:ext>
            </a:extLst>
          </p:cNvPr>
          <p:cNvSpPr>
            <a:spLocks noGrp="1"/>
          </p:cNvSpPr>
          <p:nvPr>
            <p:ph type="dgm" sz="quarter" idx="20" hasCustomPrompt="1"/>
          </p:nvPr>
        </p:nvSpPr>
        <p:spPr>
          <a:xfrm>
            <a:off x="531900" y="2719825"/>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26" name="Frame 4">
            <a:extLst>
              <a:ext uri="{FF2B5EF4-FFF2-40B4-BE49-F238E27FC236}">
                <a16:creationId xmlns:a16="http://schemas.microsoft.com/office/drawing/2014/main" id="{410B0C1B-7D9D-2D47-ADA9-D12E3E5F73FC}"/>
              </a:ext>
            </a:extLst>
          </p:cNvPr>
          <p:cNvSpPr/>
          <p:nvPr/>
        </p:nvSpPr>
        <p:spPr>
          <a:xfrm>
            <a:off x="6809057"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endParaRPr lang="en-NZ" sz="451"/>
          </a:p>
        </p:txBody>
      </p:sp>
      <p:sp>
        <p:nvSpPr>
          <p:cNvPr id="25" name="Frame 3">
            <a:extLst>
              <a:ext uri="{FF2B5EF4-FFF2-40B4-BE49-F238E27FC236}">
                <a16:creationId xmlns:a16="http://schemas.microsoft.com/office/drawing/2014/main" id="{B13F7B80-26F9-2531-1D41-5DE6998C8630}"/>
              </a:ext>
            </a:extLst>
          </p:cNvPr>
          <p:cNvSpPr/>
          <p:nvPr/>
        </p:nvSpPr>
        <p:spPr>
          <a:xfrm>
            <a:off x="4714004"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4" name="Frame 2">
            <a:extLst>
              <a:ext uri="{FF2B5EF4-FFF2-40B4-BE49-F238E27FC236}">
                <a16:creationId xmlns:a16="http://schemas.microsoft.com/office/drawing/2014/main" id="{8262756A-E154-87D3-516D-3BEE8AF9BE58}"/>
              </a:ext>
            </a:extLst>
          </p:cNvPr>
          <p:cNvSpPr/>
          <p:nvPr/>
        </p:nvSpPr>
        <p:spPr>
          <a:xfrm>
            <a:off x="2612645" y="1316856"/>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3" name="Frame 1">
            <a:extLst>
              <a:ext uri="{FF2B5EF4-FFF2-40B4-BE49-F238E27FC236}">
                <a16:creationId xmlns:a16="http://schemas.microsoft.com/office/drawing/2014/main" id="{74446ED0-6D34-63EB-E45A-871B3CCFA8B5}"/>
              </a:ext>
            </a:extLst>
          </p:cNvPr>
          <p:cNvSpPr/>
          <p:nvPr/>
        </p:nvSpPr>
        <p:spPr>
          <a:xfrm>
            <a:off x="523226"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4" name="Sub-heading Placeholder">
            <a:extLst>
              <a:ext uri="{FF2B5EF4-FFF2-40B4-BE49-F238E27FC236}">
                <a16:creationId xmlns:a16="http://schemas.microsoft.com/office/drawing/2014/main" id="{60A891A9-14BF-2188-206A-D750ADA18E9E}"/>
              </a:ext>
            </a:extLst>
          </p:cNvPr>
          <p:cNvSpPr>
            <a:spLocks noGrp="1"/>
          </p:cNvSpPr>
          <p:nvPr>
            <p:ph type="body" sz="quarter" idx="10" hasCustomPrompt="1"/>
          </p:nvPr>
        </p:nvSpPr>
        <p:spPr>
          <a:xfrm>
            <a:off x="514352" y="970735"/>
            <a:ext cx="8106423" cy="191700"/>
          </a:xfrm>
        </p:spPr>
        <p:txBody>
          <a:bodyPr/>
          <a:lstStyle>
            <a:lvl1pPr marL="0" indent="0">
              <a:buNone/>
              <a:defRPr lang="en-NZ" sz="1200" kern="1200" dirty="0" smtClean="0">
                <a:solidFill>
                  <a:srgbClr val="4A4A4C"/>
                </a:solidFill>
                <a:latin typeface="Inter" panose="02000503000000020004" pitchFamily="50" charset="0"/>
                <a:ea typeface="+mn-ea"/>
                <a:cs typeface="+mn-cs"/>
              </a:defRPr>
            </a:lvl1pPr>
          </a:lstStyle>
          <a:p>
            <a:pPr lvl="0"/>
            <a:r>
              <a:rPr lang="en-NZ"/>
              <a:t>Click to edit your sub-heading</a:t>
            </a:r>
          </a:p>
        </p:txBody>
      </p:sp>
      <p:sp>
        <p:nvSpPr>
          <p:cNvPr id="2" name="Title 1">
            <a:extLst>
              <a:ext uri="{FF2B5EF4-FFF2-40B4-BE49-F238E27FC236}">
                <a16:creationId xmlns:a16="http://schemas.microsoft.com/office/drawing/2014/main" id="{727876B6-7841-7D7B-456E-3ED69615A1F0}"/>
              </a:ext>
            </a:extLst>
          </p:cNvPr>
          <p:cNvSpPr>
            <a:spLocks noGrp="1"/>
          </p:cNvSpPr>
          <p:nvPr>
            <p:ph type="title" hasCustomPrompt="1"/>
          </p:nvPr>
        </p:nvSpPr>
        <p:spPr>
          <a:xfrm>
            <a:off x="523800" y="399600"/>
            <a:ext cx="8086800" cy="571135"/>
          </a:xfrm>
        </p:spPr>
        <p:txBody>
          <a:bodyPr/>
          <a:lstStyle>
            <a:lvl1pPr>
              <a:defRPr/>
            </a:lvl1pPr>
          </a:lstStyle>
          <a:p>
            <a:r>
              <a:rPr lang="en-US"/>
              <a:t>Heading</a:t>
            </a:r>
            <a:endParaRPr lang="en-NZ"/>
          </a:p>
        </p:txBody>
      </p:sp>
      <p:sp>
        <p:nvSpPr>
          <p:cNvPr id="20" name="Textbox 4">
            <a:extLst>
              <a:ext uri="{FF2B5EF4-FFF2-40B4-BE49-F238E27FC236}">
                <a16:creationId xmlns:a16="http://schemas.microsoft.com/office/drawing/2014/main" id="{29B8D891-282A-3141-9750-683A105806D0}"/>
              </a:ext>
            </a:extLst>
          </p:cNvPr>
          <p:cNvSpPr/>
          <p:nvPr userDrawn="1"/>
        </p:nvSpPr>
        <p:spPr>
          <a:xfrm>
            <a:off x="6809057"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2" name="Textbox 3">
            <a:extLst>
              <a:ext uri="{FF2B5EF4-FFF2-40B4-BE49-F238E27FC236}">
                <a16:creationId xmlns:a16="http://schemas.microsoft.com/office/drawing/2014/main" id="{F24425A5-1C46-2C4A-A36C-D446A3327923}"/>
              </a:ext>
            </a:extLst>
          </p:cNvPr>
          <p:cNvSpPr/>
          <p:nvPr userDrawn="1"/>
        </p:nvSpPr>
        <p:spPr>
          <a:xfrm>
            <a:off x="4714004"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7" name="Textbox 2">
            <a:extLst>
              <a:ext uri="{FF2B5EF4-FFF2-40B4-BE49-F238E27FC236}">
                <a16:creationId xmlns:a16="http://schemas.microsoft.com/office/drawing/2014/main" id="{462386D4-A146-8D4A-8D37-03E3DF84B49D}"/>
              </a:ext>
            </a:extLst>
          </p:cNvPr>
          <p:cNvSpPr/>
          <p:nvPr userDrawn="1"/>
        </p:nvSpPr>
        <p:spPr>
          <a:xfrm>
            <a:off x="2612645"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8" name="Textbox 1">
            <a:extLst>
              <a:ext uri="{FF2B5EF4-FFF2-40B4-BE49-F238E27FC236}">
                <a16:creationId xmlns:a16="http://schemas.microsoft.com/office/drawing/2014/main" id="{04DA3070-F337-0645-B535-193CFF8C6AFF}"/>
              </a:ext>
            </a:extLst>
          </p:cNvPr>
          <p:cNvSpPr/>
          <p:nvPr userDrawn="1"/>
        </p:nvSpPr>
        <p:spPr>
          <a:xfrm>
            <a:off x="530744" y="3024665"/>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9" name="Frame 4">
            <a:extLst>
              <a:ext uri="{FF2B5EF4-FFF2-40B4-BE49-F238E27FC236}">
                <a16:creationId xmlns:a16="http://schemas.microsoft.com/office/drawing/2014/main" id="{0BC2D3FB-834F-384E-9837-D90277B2B303}"/>
              </a:ext>
            </a:extLst>
          </p:cNvPr>
          <p:cNvSpPr/>
          <p:nvPr userDrawn="1"/>
        </p:nvSpPr>
        <p:spPr>
          <a:xfrm>
            <a:off x="6809057"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endParaRPr lang="en-NZ" sz="451"/>
          </a:p>
        </p:txBody>
      </p:sp>
      <p:sp>
        <p:nvSpPr>
          <p:cNvPr id="30" name="Frame 3">
            <a:extLst>
              <a:ext uri="{FF2B5EF4-FFF2-40B4-BE49-F238E27FC236}">
                <a16:creationId xmlns:a16="http://schemas.microsoft.com/office/drawing/2014/main" id="{83C6F227-1547-9640-B057-3A5BD19940D4}"/>
              </a:ext>
            </a:extLst>
          </p:cNvPr>
          <p:cNvSpPr/>
          <p:nvPr userDrawn="1"/>
        </p:nvSpPr>
        <p:spPr>
          <a:xfrm>
            <a:off x="4714004"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33" name="Frame 2">
            <a:extLst>
              <a:ext uri="{FF2B5EF4-FFF2-40B4-BE49-F238E27FC236}">
                <a16:creationId xmlns:a16="http://schemas.microsoft.com/office/drawing/2014/main" id="{F956861F-C366-2944-B88B-6D17FE2493A2}"/>
              </a:ext>
            </a:extLst>
          </p:cNvPr>
          <p:cNvSpPr/>
          <p:nvPr userDrawn="1"/>
        </p:nvSpPr>
        <p:spPr>
          <a:xfrm>
            <a:off x="2612645" y="1316856"/>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34" name="Frame 1">
            <a:extLst>
              <a:ext uri="{FF2B5EF4-FFF2-40B4-BE49-F238E27FC236}">
                <a16:creationId xmlns:a16="http://schemas.microsoft.com/office/drawing/2014/main" id="{6278DBCC-4A6F-354E-BDE9-4E9661AA0EBC}"/>
              </a:ext>
            </a:extLst>
          </p:cNvPr>
          <p:cNvSpPr/>
          <p:nvPr userDrawn="1"/>
        </p:nvSpPr>
        <p:spPr>
          <a:xfrm>
            <a:off x="523226"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Tree>
    <p:extLst>
      <p:ext uri="{BB962C8B-B14F-4D97-AF65-F5344CB8AC3E}">
        <p14:creationId xmlns:p14="http://schemas.microsoft.com/office/powerpoint/2010/main" val="3678682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iles with ResearchHub">
    <p:spTree>
      <p:nvGrpSpPr>
        <p:cNvPr id="1" name=""/>
        <p:cNvGrpSpPr/>
        <p:nvPr/>
      </p:nvGrpSpPr>
      <p:grpSpPr>
        <a:xfrm>
          <a:off x="0" y="0"/>
          <a:ext cx="0" cy="0"/>
          <a:chOff x="0" y="0"/>
          <a:chExt cx="0" cy="0"/>
        </a:xfrm>
      </p:grpSpPr>
      <p:sp>
        <p:nvSpPr>
          <p:cNvPr id="17" name="Textbox 3">
            <a:extLst>
              <a:ext uri="{FF2B5EF4-FFF2-40B4-BE49-F238E27FC236}">
                <a16:creationId xmlns:a16="http://schemas.microsoft.com/office/drawing/2014/main" id="{2DAF129E-5DF7-17F0-DA56-2EEC4A7E8A7A}"/>
              </a:ext>
            </a:extLst>
          </p:cNvPr>
          <p:cNvSpPr/>
          <p:nvPr/>
        </p:nvSpPr>
        <p:spPr>
          <a:xfrm>
            <a:off x="4714004"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5" name="Textbox 2">
            <a:extLst>
              <a:ext uri="{FF2B5EF4-FFF2-40B4-BE49-F238E27FC236}">
                <a16:creationId xmlns:a16="http://schemas.microsoft.com/office/drawing/2014/main" id="{627E9D79-2B99-CC09-ABFA-D7729320A16D}"/>
              </a:ext>
            </a:extLst>
          </p:cNvPr>
          <p:cNvSpPr/>
          <p:nvPr/>
        </p:nvSpPr>
        <p:spPr>
          <a:xfrm>
            <a:off x="2612645"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1" name="Textbox 1">
            <a:extLst>
              <a:ext uri="{FF2B5EF4-FFF2-40B4-BE49-F238E27FC236}">
                <a16:creationId xmlns:a16="http://schemas.microsoft.com/office/drawing/2014/main" id="{4F5D8A99-A891-E743-E724-3D694A896B9C}"/>
              </a:ext>
            </a:extLst>
          </p:cNvPr>
          <p:cNvSpPr/>
          <p:nvPr/>
        </p:nvSpPr>
        <p:spPr>
          <a:xfrm>
            <a:off x="530744" y="3024665"/>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45" name="Text Placeholder 3">
            <a:extLst>
              <a:ext uri="{FF2B5EF4-FFF2-40B4-BE49-F238E27FC236}">
                <a16:creationId xmlns:a16="http://schemas.microsoft.com/office/drawing/2014/main" id="{EDBCBCB3-D98B-49CB-7411-4D8856A4739C}"/>
              </a:ext>
            </a:extLst>
          </p:cNvPr>
          <p:cNvSpPr>
            <a:spLocks noGrp="1"/>
          </p:cNvSpPr>
          <p:nvPr>
            <p:ph type="body" sz="quarter" idx="17" hasCustomPrompt="1"/>
          </p:nvPr>
        </p:nvSpPr>
        <p:spPr>
          <a:xfrm>
            <a:off x="4774600" y="3116217"/>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32" name="Text Placeholder 2">
            <a:extLst>
              <a:ext uri="{FF2B5EF4-FFF2-40B4-BE49-F238E27FC236}">
                <a16:creationId xmlns:a16="http://schemas.microsoft.com/office/drawing/2014/main" id="{EA092704-ACEA-D4F2-3EB6-3B334146D71C}"/>
              </a:ext>
            </a:extLst>
          </p:cNvPr>
          <p:cNvSpPr>
            <a:spLocks noGrp="1"/>
          </p:cNvSpPr>
          <p:nvPr>
            <p:ph type="body" sz="quarter" idx="16" hasCustomPrompt="1"/>
          </p:nvPr>
        </p:nvSpPr>
        <p:spPr>
          <a:xfrm>
            <a:off x="2669795" y="3107750"/>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31" name="Text Placeholder 1">
            <a:extLst>
              <a:ext uri="{FF2B5EF4-FFF2-40B4-BE49-F238E27FC236}">
                <a16:creationId xmlns:a16="http://schemas.microsoft.com/office/drawing/2014/main" id="{946C87A1-503E-F704-7FA7-6152CA91C75D}"/>
              </a:ext>
            </a:extLst>
          </p:cNvPr>
          <p:cNvSpPr>
            <a:spLocks noGrp="1"/>
          </p:cNvSpPr>
          <p:nvPr>
            <p:ph type="body" sz="quarter" idx="15" hasCustomPrompt="1"/>
          </p:nvPr>
        </p:nvSpPr>
        <p:spPr>
          <a:xfrm>
            <a:off x="580340" y="3110145"/>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51" name="Section title 3 Placeholder">
            <a:extLst>
              <a:ext uri="{FF2B5EF4-FFF2-40B4-BE49-F238E27FC236}">
                <a16:creationId xmlns:a16="http://schemas.microsoft.com/office/drawing/2014/main" id="{97A3CDDB-5294-3A57-8A98-7F5BF47B0A9B}"/>
              </a:ext>
            </a:extLst>
          </p:cNvPr>
          <p:cNvSpPr>
            <a:spLocks noGrp="1"/>
          </p:cNvSpPr>
          <p:nvPr>
            <p:ph type="dgm" sz="quarter" idx="22" hasCustomPrompt="1"/>
          </p:nvPr>
        </p:nvSpPr>
        <p:spPr>
          <a:xfrm>
            <a:off x="4714200" y="2726444"/>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50" name="Section title 2 Placeholder">
            <a:extLst>
              <a:ext uri="{FF2B5EF4-FFF2-40B4-BE49-F238E27FC236}">
                <a16:creationId xmlns:a16="http://schemas.microsoft.com/office/drawing/2014/main" id="{967D5AFA-1020-1983-A8A8-AD4ABD65B000}"/>
              </a:ext>
            </a:extLst>
          </p:cNvPr>
          <p:cNvSpPr>
            <a:spLocks noGrp="1"/>
          </p:cNvSpPr>
          <p:nvPr>
            <p:ph type="dgm" sz="quarter" idx="21" hasCustomPrompt="1"/>
          </p:nvPr>
        </p:nvSpPr>
        <p:spPr>
          <a:xfrm>
            <a:off x="2613600" y="2719825"/>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49" name="Section title 1 Placeholder">
            <a:extLst>
              <a:ext uri="{FF2B5EF4-FFF2-40B4-BE49-F238E27FC236}">
                <a16:creationId xmlns:a16="http://schemas.microsoft.com/office/drawing/2014/main" id="{F80094D5-0F01-7F23-51C5-73B48C3D8B28}"/>
              </a:ext>
            </a:extLst>
          </p:cNvPr>
          <p:cNvSpPr>
            <a:spLocks noGrp="1"/>
          </p:cNvSpPr>
          <p:nvPr>
            <p:ph type="dgm" sz="quarter" idx="20" hasCustomPrompt="1"/>
          </p:nvPr>
        </p:nvSpPr>
        <p:spPr>
          <a:xfrm>
            <a:off x="531900" y="2719825"/>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25" name="Frame 3">
            <a:extLst>
              <a:ext uri="{FF2B5EF4-FFF2-40B4-BE49-F238E27FC236}">
                <a16:creationId xmlns:a16="http://schemas.microsoft.com/office/drawing/2014/main" id="{B13F7B80-26F9-2531-1D41-5DE6998C8630}"/>
              </a:ext>
            </a:extLst>
          </p:cNvPr>
          <p:cNvSpPr/>
          <p:nvPr/>
        </p:nvSpPr>
        <p:spPr>
          <a:xfrm>
            <a:off x="4714004"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4" name="Frame 2">
            <a:extLst>
              <a:ext uri="{FF2B5EF4-FFF2-40B4-BE49-F238E27FC236}">
                <a16:creationId xmlns:a16="http://schemas.microsoft.com/office/drawing/2014/main" id="{8262756A-E154-87D3-516D-3BEE8AF9BE58}"/>
              </a:ext>
            </a:extLst>
          </p:cNvPr>
          <p:cNvSpPr/>
          <p:nvPr/>
        </p:nvSpPr>
        <p:spPr>
          <a:xfrm>
            <a:off x="2612645" y="1316856"/>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3" name="Frame 1">
            <a:extLst>
              <a:ext uri="{FF2B5EF4-FFF2-40B4-BE49-F238E27FC236}">
                <a16:creationId xmlns:a16="http://schemas.microsoft.com/office/drawing/2014/main" id="{74446ED0-6D34-63EB-E45A-871B3CCFA8B5}"/>
              </a:ext>
            </a:extLst>
          </p:cNvPr>
          <p:cNvSpPr/>
          <p:nvPr/>
        </p:nvSpPr>
        <p:spPr>
          <a:xfrm>
            <a:off x="523226"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4" name="Sub-heading Placeholder">
            <a:extLst>
              <a:ext uri="{FF2B5EF4-FFF2-40B4-BE49-F238E27FC236}">
                <a16:creationId xmlns:a16="http://schemas.microsoft.com/office/drawing/2014/main" id="{60A891A9-14BF-2188-206A-D750ADA18E9E}"/>
              </a:ext>
            </a:extLst>
          </p:cNvPr>
          <p:cNvSpPr>
            <a:spLocks noGrp="1"/>
          </p:cNvSpPr>
          <p:nvPr>
            <p:ph type="body" sz="quarter" idx="10" hasCustomPrompt="1"/>
          </p:nvPr>
        </p:nvSpPr>
        <p:spPr>
          <a:xfrm>
            <a:off x="514352" y="970735"/>
            <a:ext cx="8106423" cy="191700"/>
          </a:xfrm>
        </p:spPr>
        <p:txBody>
          <a:bodyPr/>
          <a:lstStyle>
            <a:lvl1pPr marL="0" indent="0">
              <a:buNone/>
              <a:defRPr lang="en-NZ" sz="1200" kern="1200" dirty="0" smtClean="0">
                <a:solidFill>
                  <a:srgbClr val="4A4A4C"/>
                </a:solidFill>
                <a:latin typeface="Inter" panose="02000503000000020004" pitchFamily="50" charset="0"/>
                <a:ea typeface="+mn-ea"/>
                <a:cs typeface="+mn-cs"/>
              </a:defRPr>
            </a:lvl1pPr>
          </a:lstStyle>
          <a:p>
            <a:pPr lvl="0"/>
            <a:r>
              <a:rPr lang="en-NZ"/>
              <a:t>Click to edit your sub-heading</a:t>
            </a:r>
          </a:p>
        </p:txBody>
      </p:sp>
      <p:sp>
        <p:nvSpPr>
          <p:cNvPr id="2" name="Title 1">
            <a:extLst>
              <a:ext uri="{FF2B5EF4-FFF2-40B4-BE49-F238E27FC236}">
                <a16:creationId xmlns:a16="http://schemas.microsoft.com/office/drawing/2014/main" id="{727876B6-7841-7D7B-456E-3ED69615A1F0}"/>
              </a:ext>
            </a:extLst>
          </p:cNvPr>
          <p:cNvSpPr>
            <a:spLocks noGrp="1"/>
          </p:cNvSpPr>
          <p:nvPr>
            <p:ph type="title" hasCustomPrompt="1"/>
          </p:nvPr>
        </p:nvSpPr>
        <p:spPr>
          <a:xfrm>
            <a:off x="523800" y="399600"/>
            <a:ext cx="8086800" cy="571135"/>
          </a:xfrm>
        </p:spPr>
        <p:txBody>
          <a:bodyPr/>
          <a:lstStyle>
            <a:lvl1pPr>
              <a:defRPr/>
            </a:lvl1pPr>
          </a:lstStyle>
          <a:p>
            <a:r>
              <a:rPr lang="en-US"/>
              <a:t>Heading</a:t>
            </a:r>
            <a:endParaRPr lang="en-NZ"/>
          </a:p>
        </p:txBody>
      </p:sp>
      <p:sp>
        <p:nvSpPr>
          <p:cNvPr id="3" name="Freeform 3">
            <a:extLst>
              <a:ext uri="{FF2B5EF4-FFF2-40B4-BE49-F238E27FC236}">
                <a16:creationId xmlns:a16="http://schemas.microsoft.com/office/drawing/2014/main" id="{984FD261-7FBB-E3FE-6D6A-2DBED7A21507}"/>
              </a:ext>
            </a:extLst>
          </p:cNvPr>
          <p:cNvSpPr/>
          <p:nvPr/>
        </p:nvSpPr>
        <p:spPr>
          <a:xfrm rot="5400000">
            <a:off x="5982495" y="1607347"/>
            <a:ext cx="5143500" cy="1928813"/>
          </a:xfrm>
          <a:custGeom>
            <a:avLst/>
            <a:gdLst/>
            <a:ahLst/>
            <a:cxnLst/>
            <a:rect l="l" t="t" r="r" b="b"/>
            <a:pathLst>
              <a:path w="10287000" h="3857625">
                <a:moveTo>
                  <a:pt x="0" y="0"/>
                </a:moveTo>
                <a:lnTo>
                  <a:pt x="10287000" y="0"/>
                </a:lnTo>
                <a:lnTo>
                  <a:pt x="10287000" y="3857625"/>
                </a:lnTo>
                <a:lnTo>
                  <a:pt x="0" y="385762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NZ" sz="451"/>
          </a:p>
        </p:txBody>
      </p:sp>
      <p:sp>
        <p:nvSpPr>
          <p:cNvPr id="19" name="Textbox 3">
            <a:extLst>
              <a:ext uri="{FF2B5EF4-FFF2-40B4-BE49-F238E27FC236}">
                <a16:creationId xmlns:a16="http://schemas.microsoft.com/office/drawing/2014/main" id="{15AEC0C1-A42F-0844-82D2-B0A5A0890717}"/>
              </a:ext>
            </a:extLst>
          </p:cNvPr>
          <p:cNvSpPr/>
          <p:nvPr userDrawn="1"/>
        </p:nvSpPr>
        <p:spPr>
          <a:xfrm>
            <a:off x="4714004"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0" name="Textbox 2">
            <a:extLst>
              <a:ext uri="{FF2B5EF4-FFF2-40B4-BE49-F238E27FC236}">
                <a16:creationId xmlns:a16="http://schemas.microsoft.com/office/drawing/2014/main" id="{375AE43B-2E83-224F-A268-03497087E5B3}"/>
              </a:ext>
            </a:extLst>
          </p:cNvPr>
          <p:cNvSpPr/>
          <p:nvPr userDrawn="1"/>
        </p:nvSpPr>
        <p:spPr>
          <a:xfrm>
            <a:off x="2612645"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1" name="Textbox 1">
            <a:extLst>
              <a:ext uri="{FF2B5EF4-FFF2-40B4-BE49-F238E27FC236}">
                <a16:creationId xmlns:a16="http://schemas.microsoft.com/office/drawing/2014/main" id="{0103D321-2FF7-3646-A5D2-0B3956C61CA2}"/>
              </a:ext>
            </a:extLst>
          </p:cNvPr>
          <p:cNvSpPr/>
          <p:nvPr userDrawn="1"/>
        </p:nvSpPr>
        <p:spPr>
          <a:xfrm>
            <a:off x="530744" y="3024665"/>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6" name="Frame 3">
            <a:extLst>
              <a:ext uri="{FF2B5EF4-FFF2-40B4-BE49-F238E27FC236}">
                <a16:creationId xmlns:a16="http://schemas.microsoft.com/office/drawing/2014/main" id="{DBC62FCE-94A8-4443-B123-64EF45139CBE}"/>
              </a:ext>
            </a:extLst>
          </p:cNvPr>
          <p:cNvSpPr/>
          <p:nvPr userDrawn="1"/>
        </p:nvSpPr>
        <p:spPr>
          <a:xfrm>
            <a:off x="4714004"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7" name="Frame 2">
            <a:extLst>
              <a:ext uri="{FF2B5EF4-FFF2-40B4-BE49-F238E27FC236}">
                <a16:creationId xmlns:a16="http://schemas.microsoft.com/office/drawing/2014/main" id="{B27D6D42-B515-E34B-92D8-9C4A20031A81}"/>
              </a:ext>
            </a:extLst>
          </p:cNvPr>
          <p:cNvSpPr/>
          <p:nvPr userDrawn="1"/>
        </p:nvSpPr>
        <p:spPr>
          <a:xfrm>
            <a:off x="2612645" y="1316856"/>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8" name="Frame 1">
            <a:extLst>
              <a:ext uri="{FF2B5EF4-FFF2-40B4-BE49-F238E27FC236}">
                <a16:creationId xmlns:a16="http://schemas.microsoft.com/office/drawing/2014/main" id="{61337D7A-D34E-A845-A3A9-F590509F80FF}"/>
              </a:ext>
            </a:extLst>
          </p:cNvPr>
          <p:cNvSpPr/>
          <p:nvPr userDrawn="1"/>
        </p:nvSpPr>
        <p:spPr>
          <a:xfrm>
            <a:off x="523226"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9" name="Freeform 3">
            <a:extLst>
              <a:ext uri="{FF2B5EF4-FFF2-40B4-BE49-F238E27FC236}">
                <a16:creationId xmlns:a16="http://schemas.microsoft.com/office/drawing/2014/main" id="{6882077F-FAE0-6847-93F9-8B35C6B2FB26}"/>
              </a:ext>
            </a:extLst>
          </p:cNvPr>
          <p:cNvSpPr/>
          <p:nvPr userDrawn="1"/>
        </p:nvSpPr>
        <p:spPr>
          <a:xfrm rot="5400000">
            <a:off x="5982495" y="1607347"/>
            <a:ext cx="5143500" cy="1928813"/>
          </a:xfrm>
          <a:custGeom>
            <a:avLst/>
            <a:gdLst/>
            <a:ahLst/>
            <a:cxnLst/>
            <a:rect l="l" t="t" r="r" b="b"/>
            <a:pathLst>
              <a:path w="10287000" h="3857625">
                <a:moveTo>
                  <a:pt x="0" y="0"/>
                </a:moveTo>
                <a:lnTo>
                  <a:pt x="10287000" y="0"/>
                </a:lnTo>
                <a:lnTo>
                  <a:pt x="10287000" y="3857625"/>
                </a:lnTo>
                <a:lnTo>
                  <a:pt x="0" y="385762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NZ" sz="451"/>
          </a:p>
        </p:txBody>
      </p:sp>
      <p:sp>
        <p:nvSpPr>
          <p:cNvPr id="5" name="ResearchHub link Placeholder">
            <a:extLst>
              <a:ext uri="{FF2B5EF4-FFF2-40B4-BE49-F238E27FC236}">
                <a16:creationId xmlns:a16="http://schemas.microsoft.com/office/drawing/2014/main" id="{73425D49-740B-C4E3-2503-24D1577997E9}"/>
              </a:ext>
            </a:extLst>
          </p:cNvPr>
          <p:cNvSpPr>
            <a:spLocks noGrp="1"/>
          </p:cNvSpPr>
          <p:nvPr>
            <p:ph type="body" sz="quarter" idx="19" hasCustomPrompt="1"/>
          </p:nvPr>
        </p:nvSpPr>
        <p:spPr>
          <a:xfrm>
            <a:off x="1911485" y="4751141"/>
            <a:ext cx="6734682" cy="191700"/>
          </a:xfrm>
        </p:spPr>
        <p:txBody>
          <a:bodyPr>
            <a:noAutofit/>
          </a:bodyPr>
          <a:lstStyle>
            <a:lvl1pPr marL="0" indent="0">
              <a:buNone/>
              <a:defRPr sz="1050"/>
            </a:lvl1pPr>
          </a:lstStyle>
          <a:p>
            <a:pPr lvl="0"/>
            <a:r>
              <a:rPr lang="en-US"/>
              <a:t>Home / SUBHUB / Link</a:t>
            </a:r>
            <a:endParaRPr lang="en-NZ"/>
          </a:p>
        </p:txBody>
      </p:sp>
      <p:pic>
        <p:nvPicPr>
          <p:cNvPr id="6" name="Picture 5">
            <a:extLst>
              <a:ext uri="{FF2B5EF4-FFF2-40B4-BE49-F238E27FC236}">
                <a16:creationId xmlns:a16="http://schemas.microsoft.com/office/drawing/2014/main" id="{BD04CD1D-DBE5-A094-84F3-6C8C5BEBA8A6}"/>
              </a:ext>
            </a:extLst>
          </p:cNvPr>
          <p:cNvPicPr>
            <a:picLocks noChangeAspect="1"/>
          </p:cNvPicPr>
          <p:nvPr userDrawn="1"/>
        </p:nvPicPr>
        <p:blipFill>
          <a:blip r:embed="rId3"/>
          <a:stretch>
            <a:fillRect/>
          </a:stretch>
        </p:blipFill>
        <p:spPr>
          <a:xfrm>
            <a:off x="514352" y="4751141"/>
            <a:ext cx="1350168" cy="193720"/>
          </a:xfrm>
          <a:prstGeom prst="rect">
            <a:avLst/>
          </a:prstGeom>
        </p:spPr>
      </p:pic>
    </p:spTree>
    <p:extLst>
      <p:ext uri="{BB962C8B-B14F-4D97-AF65-F5344CB8AC3E}">
        <p14:creationId xmlns:p14="http://schemas.microsoft.com/office/powerpoint/2010/main" val="229288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9F7A116A-20B9-FDD3-398A-A33F2A7B2347}"/>
              </a:ext>
            </a:extLst>
          </p:cNvPr>
          <p:cNvSpPr/>
          <p:nvPr userDrawn="1"/>
        </p:nvSpPr>
        <p:spPr>
          <a:xfrm>
            <a:off x="0" y="1"/>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6000"/>
            </a:blip>
            <a:stretch>
              <a:fillRect t="-16666" b="-16666"/>
            </a:stretch>
          </a:blipFill>
        </p:spPr>
        <p:txBody>
          <a:bodyPr/>
          <a:lstStyle/>
          <a:p>
            <a:endParaRPr lang="en-NZ" sz="451"/>
          </a:p>
        </p:txBody>
      </p:sp>
      <p:sp>
        <p:nvSpPr>
          <p:cNvPr id="8" name="Text Placeholder 6">
            <a:extLst>
              <a:ext uri="{FF2B5EF4-FFF2-40B4-BE49-F238E27FC236}">
                <a16:creationId xmlns:a16="http://schemas.microsoft.com/office/drawing/2014/main" id="{562168C9-0403-93CA-E8DA-4339584DF4EC}"/>
              </a:ext>
            </a:extLst>
          </p:cNvPr>
          <p:cNvSpPr>
            <a:spLocks noGrp="1"/>
          </p:cNvSpPr>
          <p:nvPr>
            <p:ph type="body" sz="quarter" idx="12" hasCustomPrompt="1"/>
          </p:nvPr>
        </p:nvSpPr>
        <p:spPr>
          <a:xfrm>
            <a:off x="6893860" y="4176054"/>
            <a:ext cx="1735793" cy="283388"/>
          </a:xfrm>
        </p:spPr>
        <p:txBody>
          <a:bodyPr>
            <a:noAutofit/>
          </a:bodyPr>
          <a:lstStyle>
            <a:lvl1pPr marL="0" indent="0" algn="r">
              <a:spcBef>
                <a:spcPts val="0"/>
              </a:spcBef>
              <a:buNone/>
              <a:defRPr sz="1200" b="1">
                <a:solidFill>
                  <a:schemeClr val="tx1"/>
                </a:solidFill>
                <a:latin typeface="+mn-lt"/>
              </a:defRPr>
            </a:lvl1pPr>
            <a:lvl2pPr marL="228611" indent="0">
              <a:buNone/>
              <a:defRPr sz="1748">
                <a:latin typeface="+mn-lt"/>
              </a:defRPr>
            </a:lvl2pPr>
            <a:lvl3pPr marL="457223" indent="0">
              <a:buNone/>
              <a:defRPr sz="1748">
                <a:latin typeface="+mn-lt"/>
              </a:defRPr>
            </a:lvl3pPr>
            <a:lvl4pPr marL="685834" indent="0">
              <a:buNone/>
              <a:defRPr sz="1748">
                <a:latin typeface="+mn-lt"/>
              </a:defRPr>
            </a:lvl4pPr>
            <a:lvl5pPr marL="914446" indent="0">
              <a:buNone/>
              <a:defRPr sz="1748">
                <a:latin typeface="+mn-lt"/>
              </a:defRPr>
            </a:lvl5pPr>
          </a:lstStyle>
          <a:p>
            <a:pPr lvl="0"/>
            <a:r>
              <a:rPr lang="en-US"/>
              <a:t>Month YYYY</a:t>
            </a:r>
            <a:endParaRPr lang="en-NZ"/>
          </a:p>
        </p:txBody>
      </p:sp>
      <p:sp>
        <p:nvSpPr>
          <p:cNvPr id="7" name="Text Placeholder 6">
            <a:extLst>
              <a:ext uri="{FF2B5EF4-FFF2-40B4-BE49-F238E27FC236}">
                <a16:creationId xmlns:a16="http://schemas.microsoft.com/office/drawing/2014/main" id="{E99514F6-5373-0639-886F-4195CD668FA3}"/>
              </a:ext>
            </a:extLst>
          </p:cNvPr>
          <p:cNvSpPr>
            <a:spLocks noGrp="1"/>
          </p:cNvSpPr>
          <p:nvPr>
            <p:ph type="body" sz="quarter" idx="11" hasCustomPrompt="1"/>
          </p:nvPr>
        </p:nvSpPr>
        <p:spPr>
          <a:xfrm>
            <a:off x="514348" y="4187361"/>
            <a:ext cx="1735793" cy="283388"/>
          </a:xfrm>
        </p:spPr>
        <p:txBody>
          <a:bodyPr>
            <a:noAutofit/>
          </a:bodyPr>
          <a:lstStyle>
            <a:lvl1pPr marL="0" indent="0">
              <a:spcBef>
                <a:spcPts val="0"/>
              </a:spcBef>
              <a:buNone/>
              <a:defRPr sz="1200" b="1">
                <a:latin typeface="+mn-lt"/>
              </a:defRPr>
            </a:lvl1pPr>
            <a:lvl2pPr marL="228611" indent="0">
              <a:buNone/>
              <a:defRPr sz="1748">
                <a:latin typeface="+mn-lt"/>
              </a:defRPr>
            </a:lvl2pPr>
            <a:lvl3pPr marL="457223" indent="0">
              <a:buNone/>
              <a:defRPr sz="1748">
                <a:latin typeface="+mn-lt"/>
              </a:defRPr>
            </a:lvl3pPr>
            <a:lvl4pPr marL="685834" indent="0">
              <a:buNone/>
              <a:defRPr sz="1748">
                <a:latin typeface="+mn-lt"/>
              </a:defRPr>
            </a:lvl4pPr>
            <a:lvl5pPr marL="914446" indent="0">
              <a:buNone/>
              <a:defRPr sz="1748">
                <a:latin typeface="+mn-lt"/>
              </a:defRPr>
            </a:lvl5pPr>
          </a:lstStyle>
          <a:p>
            <a:pPr lvl="0"/>
            <a:r>
              <a:rPr lang="en-US"/>
              <a:t>Presenter</a:t>
            </a:r>
            <a:endParaRPr lang="en-NZ"/>
          </a:p>
        </p:txBody>
      </p:sp>
      <p:sp>
        <p:nvSpPr>
          <p:cNvPr id="3" name="Subtitle 2"/>
          <p:cNvSpPr>
            <a:spLocks noGrp="1"/>
          </p:cNvSpPr>
          <p:nvPr>
            <p:ph type="subTitle" idx="1"/>
          </p:nvPr>
        </p:nvSpPr>
        <p:spPr>
          <a:xfrm>
            <a:off x="515700" y="2632500"/>
            <a:ext cx="6017895" cy="382905"/>
          </a:xfrm>
          <a:prstGeom prst="rect">
            <a:avLst/>
          </a:prstGeom>
        </p:spPr>
        <p:txBody>
          <a:bodyPr>
            <a:normAutofit/>
          </a:bodyPr>
          <a:lstStyle>
            <a:lvl1pPr marL="0" indent="0" algn="l">
              <a:buNone/>
              <a:defRPr sz="2100" b="1" i="0" baseline="0">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Text Placeholder 3">
            <a:extLst>
              <a:ext uri="{FF2B5EF4-FFF2-40B4-BE49-F238E27FC236}">
                <a16:creationId xmlns:a16="http://schemas.microsoft.com/office/drawing/2014/main" id="{0D199713-AFBE-C063-1E32-EB745459FE15}"/>
              </a:ext>
            </a:extLst>
          </p:cNvPr>
          <p:cNvSpPr>
            <a:spLocks noGrp="1"/>
          </p:cNvSpPr>
          <p:nvPr>
            <p:ph type="body" sz="quarter" idx="10" hasCustomPrompt="1"/>
          </p:nvPr>
        </p:nvSpPr>
        <p:spPr>
          <a:xfrm>
            <a:off x="514351" y="1937754"/>
            <a:ext cx="6017894" cy="685800"/>
          </a:xfrm>
        </p:spPr>
        <p:txBody>
          <a:bodyPr>
            <a:noAutofit/>
          </a:bodyPr>
          <a:lstStyle>
            <a:lvl1pPr marL="0" indent="0">
              <a:buNone/>
              <a:defRPr sz="4200" b="1">
                <a:latin typeface="+mj-lt"/>
              </a:defRPr>
            </a:lvl1pPr>
          </a:lstStyle>
          <a:p>
            <a:pPr lvl="0"/>
            <a:r>
              <a:rPr lang="en-NZ" sz="4200"/>
              <a:t>Presentation Title</a:t>
            </a:r>
            <a:endParaRPr lang="en-NZ"/>
          </a:p>
        </p:txBody>
      </p:sp>
      <p:pic>
        <p:nvPicPr>
          <p:cNvPr id="9" name="UoA Logo" descr="A logo with text on it&#10;&#10;AI-generated content may be incorrect.">
            <a:extLst>
              <a:ext uri="{FF2B5EF4-FFF2-40B4-BE49-F238E27FC236}">
                <a16:creationId xmlns:a16="http://schemas.microsoft.com/office/drawing/2014/main" id="{73082F88-D6B1-85FE-3B1D-497A262A47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48" y="422428"/>
            <a:ext cx="2181494" cy="1038116"/>
          </a:xfrm>
          <a:prstGeom prst="rect">
            <a:avLst/>
          </a:prstGeom>
        </p:spPr>
      </p:pic>
    </p:spTree>
    <p:extLst>
      <p:ext uri="{BB962C8B-B14F-4D97-AF65-F5344CB8AC3E}">
        <p14:creationId xmlns:p14="http://schemas.microsoft.com/office/powerpoint/2010/main" val="210779760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Tiles no links">
    <p:spTree>
      <p:nvGrpSpPr>
        <p:cNvPr id="1" name=""/>
        <p:cNvGrpSpPr/>
        <p:nvPr/>
      </p:nvGrpSpPr>
      <p:grpSpPr>
        <a:xfrm>
          <a:off x="0" y="0"/>
          <a:ext cx="0" cy="0"/>
          <a:chOff x="0" y="0"/>
          <a:chExt cx="0" cy="0"/>
        </a:xfrm>
      </p:grpSpPr>
      <p:sp>
        <p:nvSpPr>
          <p:cNvPr id="17" name="Textbox 3">
            <a:extLst>
              <a:ext uri="{FF2B5EF4-FFF2-40B4-BE49-F238E27FC236}">
                <a16:creationId xmlns:a16="http://schemas.microsoft.com/office/drawing/2014/main" id="{2DAF129E-5DF7-17F0-DA56-2EEC4A7E8A7A}"/>
              </a:ext>
            </a:extLst>
          </p:cNvPr>
          <p:cNvSpPr/>
          <p:nvPr/>
        </p:nvSpPr>
        <p:spPr>
          <a:xfrm>
            <a:off x="4714004"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5" name="Textbox 2">
            <a:extLst>
              <a:ext uri="{FF2B5EF4-FFF2-40B4-BE49-F238E27FC236}">
                <a16:creationId xmlns:a16="http://schemas.microsoft.com/office/drawing/2014/main" id="{627E9D79-2B99-CC09-ABFA-D7729320A16D}"/>
              </a:ext>
            </a:extLst>
          </p:cNvPr>
          <p:cNvSpPr/>
          <p:nvPr/>
        </p:nvSpPr>
        <p:spPr>
          <a:xfrm>
            <a:off x="2612645"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1" name="Textbox 1">
            <a:extLst>
              <a:ext uri="{FF2B5EF4-FFF2-40B4-BE49-F238E27FC236}">
                <a16:creationId xmlns:a16="http://schemas.microsoft.com/office/drawing/2014/main" id="{4F5D8A99-A891-E743-E724-3D694A896B9C}"/>
              </a:ext>
            </a:extLst>
          </p:cNvPr>
          <p:cNvSpPr/>
          <p:nvPr/>
        </p:nvSpPr>
        <p:spPr>
          <a:xfrm>
            <a:off x="530744" y="3024665"/>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45" name="Text Placeholder 3">
            <a:extLst>
              <a:ext uri="{FF2B5EF4-FFF2-40B4-BE49-F238E27FC236}">
                <a16:creationId xmlns:a16="http://schemas.microsoft.com/office/drawing/2014/main" id="{EDBCBCB3-D98B-49CB-7411-4D8856A4739C}"/>
              </a:ext>
            </a:extLst>
          </p:cNvPr>
          <p:cNvSpPr>
            <a:spLocks noGrp="1"/>
          </p:cNvSpPr>
          <p:nvPr>
            <p:ph type="body" sz="quarter" idx="17" hasCustomPrompt="1"/>
          </p:nvPr>
        </p:nvSpPr>
        <p:spPr>
          <a:xfrm>
            <a:off x="4774600" y="3116217"/>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32" name="Text Placeholder 2">
            <a:extLst>
              <a:ext uri="{FF2B5EF4-FFF2-40B4-BE49-F238E27FC236}">
                <a16:creationId xmlns:a16="http://schemas.microsoft.com/office/drawing/2014/main" id="{EA092704-ACEA-D4F2-3EB6-3B334146D71C}"/>
              </a:ext>
            </a:extLst>
          </p:cNvPr>
          <p:cNvSpPr>
            <a:spLocks noGrp="1"/>
          </p:cNvSpPr>
          <p:nvPr>
            <p:ph type="body" sz="quarter" idx="16" hasCustomPrompt="1"/>
          </p:nvPr>
        </p:nvSpPr>
        <p:spPr>
          <a:xfrm>
            <a:off x="2669795" y="3107750"/>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31" name="Text Placeholder 1">
            <a:extLst>
              <a:ext uri="{FF2B5EF4-FFF2-40B4-BE49-F238E27FC236}">
                <a16:creationId xmlns:a16="http://schemas.microsoft.com/office/drawing/2014/main" id="{946C87A1-503E-F704-7FA7-6152CA91C75D}"/>
              </a:ext>
            </a:extLst>
          </p:cNvPr>
          <p:cNvSpPr>
            <a:spLocks noGrp="1"/>
          </p:cNvSpPr>
          <p:nvPr>
            <p:ph type="body" sz="quarter" idx="15" hasCustomPrompt="1"/>
          </p:nvPr>
        </p:nvSpPr>
        <p:spPr>
          <a:xfrm>
            <a:off x="580340" y="3110145"/>
            <a:ext cx="1781175"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51" name="Section title 3 Placeholder">
            <a:extLst>
              <a:ext uri="{FF2B5EF4-FFF2-40B4-BE49-F238E27FC236}">
                <a16:creationId xmlns:a16="http://schemas.microsoft.com/office/drawing/2014/main" id="{97A3CDDB-5294-3A57-8A98-7F5BF47B0A9B}"/>
              </a:ext>
            </a:extLst>
          </p:cNvPr>
          <p:cNvSpPr>
            <a:spLocks noGrp="1"/>
          </p:cNvSpPr>
          <p:nvPr>
            <p:ph type="dgm" sz="quarter" idx="22" hasCustomPrompt="1"/>
          </p:nvPr>
        </p:nvSpPr>
        <p:spPr>
          <a:xfrm>
            <a:off x="4714200" y="2726444"/>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50" name="Section title 2 Placeholder">
            <a:extLst>
              <a:ext uri="{FF2B5EF4-FFF2-40B4-BE49-F238E27FC236}">
                <a16:creationId xmlns:a16="http://schemas.microsoft.com/office/drawing/2014/main" id="{967D5AFA-1020-1983-A8A8-AD4ABD65B000}"/>
              </a:ext>
            </a:extLst>
          </p:cNvPr>
          <p:cNvSpPr>
            <a:spLocks noGrp="1"/>
          </p:cNvSpPr>
          <p:nvPr>
            <p:ph type="dgm" sz="quarter" idx="21" hasCustomPrompt="1"/>
          </p:nvPr>
        </p:nvSpPr>
        <p:spPr>
          <a:xfrm>
            <a:off x="2613600" y="2719825"/>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49" name="Section title 1 Placeholder">
            <a:extLst>
              <a:ext uri="{FF2B5EF4-FFF2-40B4-BE49-F238E27FC236}">
                <a16:creationId xmlns:a16="http://schemas.microsoft.com/office/drawing/2014/main" id="{F80094D5-0F01-7F23-51C5-73B48C3D8B28}"/>
              </a:ext>
            </a:extLst>
          </p:cNvPr>
          <p:cNvSpPr>
            <a:spLocks noGrp="1"/>
          </p:cNvSpPr>
          <p:nvPr>
            <p:ph type="dgm" sz="quarter" idx="20" hasCustomPrompt="1"/>
          </p:nvPr>
        </p:nvSpPr>
        <p:spPr>
          <a:xfrm>
            <a:off x="531900" y="2719825"/>
            <a:ext cx="1895400" cy="295200"/>
          </a:xfrm>
          <a:prstGeom prst="rect">
            <a:avLst/>
          </a:prstGeom>
          <a:solidFill>
            <a:schemeClr val="accent1"/>
          </a:solidFill>
        </p:spPr>
        <p:txBody>
          <a:bodyPr anchor="ctr"/>
          <a:lstStyle>
            <a:lvl1pPr marL="0" indent="0">
              <a:spcBef>
                <a:spcPts val="0"/>
              </a:spcBef>
              <a:buNone/>
              <a:defRPr lang="en-NZ" sz="1151" kern="1200" dirty="0">
                <a:solidFill>
                  <a:srgbClr val="FFFFFF"/>
                </a:solidFill>
                <a:latin typeface="Inter" panose="02000503000000020004" pitchFamily="50" charset="0"/>
                <a:ea typeface="+mn-ea"/>
                <a:cs typeface="+mn-cs"/>
              </a:defRPr>
            </a:lvl1pPr>
          </a:lstStyle>
          <a:p>
            <a:r>
              <a:rPr lang="en-NZ"/>
              <a:t> Section title</a:t>
            </a:r>
          </a:p>
        </p:txBody>
      </p:sp>
      <p:sp>
        <p:nvSpPr>
          <p:cNvPr id="25" name="Frame 3">
            <a:extLst>
              <a:ext uri="{FF2B5EF4-FFF2-40B4-BE49-F238E27FC236}">
                <a16:creationId xmlns:a16="http://schemas.microsoft.com/office/drawing/2014/main" id="{B13F7B80-26F9-2531-1D41-5DE6998C8630}"/>
              </a:ext>
            </a:extLst>
          </p:cNvPr>
          <p:cNvSpPr/>
          <p:nvPr/>
        </p:nvSpPr>
        <p:spPr>
          <a:xfrm>
            <a:off x="4714004"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4" name="Frame 2">
            <a:extLst>
              <a:ext uri="{FF2B5EF4-FFF2-40B4-BE49-F238E27FC236}">
                <a16:creationId xmlns:a16="http://schemas.microsoft.com/office/drawing/2014/main" id="{8262756A-E154-87D3-516D-3BEE8AF9BE58}"/>
              </a:ext>
            </a:extLst>
          </p:cNvPr>
          <p:cNvSpPr/>
          <p:nvPr/>
        </p:nvSpPr>
        <p:spPr>
          <a:xfrm>
            <a:off x="2612645" y="1316856"/>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3" name="Frame 1">
            <a:extLst>
              <a:ext uri="{FF2B5EF4-FFF2-40B4-BE49-F238E27FC236}">
                <a16:creationId xmlns:a16="http://schemas.microsoft.com/office/drawing/2014/main" id="{74446ED0-6D34-63EB-E45A-871B3CCFA8B5}"/>
              </a:ext>
            </a:extLst>
          </p:cNvPr>
          <p:cNvSpPr/>
          <p:nvPr/>
        </p:nvSpPr>
        <p:spPr>
          <a:xfrm>
            <a:off x="523226"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4" name="Sub-heading Placeholder">
            <a:extLst>
              <a:ext uri="{FF2B5EF4-FFF2-40B4-BE49-F238E27FC236}">
                <a16:creationId xmlns:a16="http://schemas.microsoft.com/office/drawing/2014/main" id="{60A891A9-14BF-2188-206A-D750ADA18E9E}"/>
              </a:ext>
            </a:extLst>
          </p:cNvPr>
          <p:cNvSpPr>
            <a:spLocks noGrp="1"/>
          </p:cNvSpPr>
          <p:nvPr>
            <p:ph type="body" sz="quarter" idx="10" hasCustomPrompt="1"/>
          </p:nvPr>
        </p:nvSpPr>
        <p:spPr>
          <a:xfrm>
            <a:off x="514352" y="970735"/>
            <a:ext cx="8106423" cy="191700"/>
          </a:xfrm>
        </p:spPr>
        <p:txBody>
          <a:bodyPr/>
          <a:lstStyle>
            <a:lvl1pPr marL="0" indent="0">
              <a:buNone/>
              <a:defRPr lang="en-NZ" sz="1200" kern="1200" dirty="0" smtClean="0">
                <a:solidFill>
                  <a:srgbClr val="4A4A4C"/>
                </a:solidFill>
                <a:latin typeface="Inter" panose="02000503000000020004" pitchFamily="50" charset="0"/>
                <a:ea typeface="+mn-ea"/>
                <a:cs typeface="+mn-cs"/>
              </a:defRPr>
            </a:lvl1pPr>
          </a:lstStyle>
          <a:p>
            <a:pPr lvl="0"/>
            <a:r>
              <a:rPr lang="en-NZ"/>
              <a:t>Click to edit your sub-heading</a:t>
            </a:r>
          </a:p>
        </p:txBody>
      </p:sp>
      <p:sp>
        <p:nvSpPr>
          <p:cNvPr id="2" name="Title 1">
            <a:extLst>
              <a:ext uri="{FF2B5EF4-FFF2-40B4-BE49-F238E27FC236}">
                <a16:creationId xmlns:a16="http://schemas.microsoft.com/office/drawing/2014/main" id="{727876B6-7841-7D7B-456E-3ED69615A1F0}"/>
              </a:ext>
            </a:extLst>
          </p:cNvPr>
          <p:cNvSpPr>
            <a:spLocks noGrp="1"/>
          </p:cNvSpPr>
          <p:nvPr>
            <p:ph type="title" hasCustomPrompt="1"/>
          </p:nvPr>
        </p:nvSpPr>
        <p:spPr>
          <a:xfrm>
            <a:off x="523800" y="399600"/>
            <a:ext cx="8086800" cy="571135"/>
          </a:xfrm>
        </p:spPr>
        <p:txBody>
          <a:bodyPr/>
          <a:lstStyle>
            <a:lvl1pPr>
              <a:defRPr/>
            </a:lvl1pPr>
          </a:lstStyle>
          <a:p>
            <a:r>
              <a:rPr lang="en-US"/>
              <a:t>Heading</a:t>
            </a:r>
            <a:endParaRPr lang="en-NZ"/>
          </a:p>
        </p:txBody>
      </p:sp>
      <p:sp>
        <p:nvSpPr>
          <p:cNvPr id="3" name="Freeform 3">
            <a:extLst>
              <a:ext uri="{FF2B5EF4-FFF2-40B4-BE49-F238E27FC236}">
                <a16:creationId xmlns:a16="http://schemas.microsoft.com/office/drawing/2014/main" id="{984FD261-7FBB-E3FE-6D6A-2DBED7A21507}"/>
              </a:ext>
            </a:extLst>
          </p:cNvPr>
          <p:cNvSpPr/>
          <p:nvPr/>
        </p:nvSpPr>
        <p:spPr>
          <a:xfrm rot="5400000">
            <a:off x="5982495" y="1607347"/>
            <a:ext cx="5143500" cy="1928813"/>
          </a:xfrm>
          <a:custGeom>
            <a:avLst/>
            <a:gdLst/>
            <a:ahLst/>
            <a:cxnLst/>
            <a:rect l="l" t="t" r="r" b="b"/>
            <a:pathLst>
              <a:path w="10287000" h="3857625">
                <a:moveTo>
                  <a:pt x="0" y="0"/>
                </a:moveTo>
                <a:lnTo>
                  <a:pt x="10287000" y="0"/>
                </a:lnTo>
                <a:lnTo>
                  <a:pt x="10287000" y="3857625"/>
                </a:lnTo>
                <a:lnTo>
                  <a:pt x="0" y="385762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NZ" sz="451"/>
          </a:p>
        </p:txBody>
      </p:sp>
      <p:sp>
        <p:nvSpPr>
          <p:cNvPr id="18" name="Textbox 3">
            <a:extLst>
              <a:ext uri="{FF2B5EF4-FFF2-40B4-BE49-F238E27FC236}">
                <a16:creationId xmlns:a16="http://schemas.microsoft.com/office/drawing/2014/main" id="{2BF9A9DA-68A3-B044-97F6-70B025D084CF}"/>
              </a:ext>
            </a:extLst>
          </p:cNvPr>
          <p:cNvSpPr/>
          <p:nvPr userDrawn="1"/>
        </p:nvSpPr>
        <p:spPr>
          <a:xfrm>
            <a:off x="4714004"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19" name="Textbox 2">
            <a:extLst>
              <a:ext uri="{FF2B5EF4-FFF2-40B4-BE49-F238E27FC236}">
                <a16:creationId xmlns:a16="http://schemas.microsoft.com/office/drawing/2014/main" id="{006358D7-F5F5-ED4D-AE11-21BCCE46D417}"/>
              </a:ext>
            </a:extLst>
          </p:cNvPr>
          <p:cNvSpPr/>
          <p:nvPr userDrawn="1"/>
        </p:nvSpPr>
        <p:spPr>
          <a:xfrm>
            <a:off x="2612645" y="3003563"/>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0" name="Textbox 1">
            <a:extLst>
              <a:ext uri="{FF2B5EF4-FFF2-40B4-BE49-F238E27FC236}">
                <a16:creationId xmlns:a16="http://schemas.microsoft.com/office/drawing/2014/main" id="{88DFD36A-9D0C-3B44-B4F9-53CE54315B03}"/>
              </a:ext>
            </a:extLst>
          </p:cNvPr>
          <p:cNvSpPr/>
          <p:nvPr userDrawn="1"/>
        </p:nvSpPr>
        <p:spPr>
          <a:xfrm>
            <a:off x="530744" y="3024665"/>
            <a:ext cx="1895475" cy="1533525"/>
          </a:xfrm>
          <a:custGeom>
            <a:avLst/>
            <a:gdLst/>
            <a:ahLst/>
            <a:cxnLst/>
            <a:rect l="l" t="t" r="r" b="b"/>
            <a:pathLst>
              <a:path w="998440" h="807783">
                <a:moveTo>
                  <a:pt x="0" y="0"/>
                </a:moveTo>
                <a:lnTo>
                  <a:pt x="998440" y="0"/>
                </a:lnTo>
                <a:lnTo>
                  <a:pt x="998440" y="807783"/>
                </a:lnTo>
                <a:lnTo>
                  <a:pt x="0" y="807783"/>
                </a:lnTo>
                <a:close/>
              </a:path>
            </a:pathLst>
          </a:custGeom>
          <a:solidFill>
            <a:srgbClr val="F2F2F2"/>
          </a:solidFill>
        </p:spPr>
        <p:txBody>
          <a:bodyPr/>
          <a:lstStyle/>
          <a:p>
            <a:endParaRPr lang="en-NZ" sz="451"/>
          </a:p>
        </p:txBody>
      </p:sp>
      <p:sp>
        <p:nvSpPr>
          <p:cNvPr id="21" name="Frame 3">
            <a:extLst>
              <a:ext uri="{FF2B5EF4-FFF2-40B4-BE49-F238E27FC236}">
                <a16:creationId xmlns:a16="http://schemas.microsoft.com/office/drawing/2014/main" id="{6003B384-6E48-3D45-A8D1-AABC32F1A450}"/>
              </a:ext>
            </a:extLst>
          </p:cNvPr>
          <p:cNvSpPr/>
          <p:nvPr userDrawn="1"/>
        </p:nvSpPr>
        <p:spPr>
          <a:xfrm>
            <a:off x="4714004"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2" name="Frame 2">
            <a:extLst>
              <a:ext uri="{FF2B5EF4-FFF2-40B4-BE49-F238E27FC236}">
                <a16:creationId xmlns:a16="http://schemas.microsoft.com/office/drawing/2014/main" id="{6F69FDB5-C0F9-134D-8676-713AF31E184F}"/>
              </a:ext>
            </a:extLst>
          </p:cNvPr>
          <p:cNvSpPr/>
          <p:nvPr userDrawn="1"/>
        </p:nvSpPr>
        <p:spPr>
          <a:xfrm>
            <a:off x="2612645" y="1316856"/>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6" name="Frame 1">
            <a:extLst>
              <a:ext uri="{FF2B5EF4-FFF2-40B4-BE49-F238E27FC236}">
                <a16:creationId xmlns:a16="http://schemas.microsoft.com/office/drawing/2014/main" id="{137DCBD4-3B1C-1E4D-80ED-22A8874FF4F0}"/>
              </a:ext>
            </a:extLst>
          </p:cNvPr>
          <p:cNvSpPr/>
          <p:nvPr userDrawn="1"/>
        </p:nvSpPr>
        <p:spPr>
          <a:xfrm>
            <a:off x="523226" y="1321338"/>
            <a:ext cx="1895475" cy="1324000"/>
          </a:xfrm>
          <a:custGeom>
            <a:avLst/>
            <a:gdLst/>
            <a:ahLst/>
            <a:cxnLst/>
            <a:rect l="l" t="t" r="r" b="b"/>
            <a:pathLst>
              <a:path w="998440" h="697416">
                <a:moveTo>
                  <a:pt x="0" y="0"/>
                </a:moveTo>
                <a:lnTo>
                  <a:pt x="998440" y="0"/>
                </a:lnTo>
                <a:lnTo>
                  <a:pt x="998440" y="697416"/>
                </a:lnTo>
                <a:lnTo>
                  <a:pt x="0" y="697416"/>
                </a:lnTo>
                <a:close/>
              </a:path>
            </a:pathLst>
          </a:custGeom>
          <a:solidFill>
            <a:schemeClr val="bg1"/>
          </a:solidFill>
          <a:ln w="38100">
            <a:solidFill>
              <a:schemeClr val="accent1"/>
            </a:solidFill>
          </a:ln>
        </p:spPr>
        <p:txBody>
          <a:bodyPr/>
          <a:lstStyle/>
          <a:p>
            <a:pPr lvl="0"/>
            <a:endParaRPr lang="en-NZ" sz="451"/>
          </a:p>
        </p:txBody>
      </p:sp>
      <p:sp>
        <p:nvSpPr>
          <p:cNvPr id="27" name="Freeform 3">
            <a:extLst>
              <a:ext uri="{FF2B5EF4-FFF2-40B4-BE49-F238E27FC236}">
                <a16:creationId xmlns:a16="http://schemas.microsoft.com/office/drawing/2014/main" id="{ECB1E86A-0B35-7442-BC6B-311AAC432AEC}"/>
              </a:ext>
            </a:extLst>
          </p:cNvPr>
          <p:cNvSpPr/>
          <p:nvPr userDrawn="1"/>
        </p:nvSpPr>
        <p:spPr>
          <a:xfrm rot="5400000">
            <a:off x="5982495" y="1607347"/>
            <a:ext cx="5143500" cy="1928813"/>
          </a:xfrm>
          <a:custGeom>
            <a:avLst/>
            <a:gdLst/>
            <a:ahLst/>
            <a:cxnLst/>
            <a:rect l="l" t="t" r="r" b="b"/>
            <a:pathLst>
              <a:path w="10287000" h="3857625">
                <a:moveTo>
                  <a:pt x="0" y="0"/>
                </a:moveTo>
                <a:lnTo>
                  <a:pt x="10287000" y="0"/>
                </a:lnTo>
                <a:lnTo>
                  <a:pt x="10287000" y="3857625"/>
                </a:lnTo>
                <a:lnTo>
                  <a:pt x="0" y="385762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NZ" sz="451"/>
          </a:p>
        </p:txBody>
      </p:sp>
    </p:spTree>
    <p:extLst>
      <p:ext uri="{BB962C8B-B14F-4D97-AF65-F5344CB8AC3E}">
        <p14:creationId xmlns:p14="http://schemas.microsoft.com/office/powerpoint/2010/main" val="5263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Tiles with ResearchHub">
    <p:spTree>
      <p:nvGrpSpPr>
        <p:cNvPr id="1" name=""/>
        <p:cNvGrpSpPr/>
        <p:nvPr/>
      </p:nvGrpSpPr>
      <p:grpSpPr>
        <a:xfrm>
          <a:off x="0" y="0"/>
          <a:ext cx="0" cy="0"/>
          <a:chOff x="0" y="0"/>
          <a:chExt cx="0" cy="0"/>
        </a:xfrm>
      </p:grpSpPr>
      <p:sp>
        <p:nvSpPr>
          <p:cNvPr id="6" name="Text 2 Placeholder">
            <a:extLst>
              <a:ext uri="{FF2B5EF4-FFF2-40B4-BE49-F238E27FC236}">
                <a16:creationId xmlns:a16="http://schemas.microsoft.com/office/drawing/2014/main" id="{C923B292-08D8-1C7F-B921-317C87D2FC11}"/>
              </a:ext>
            </a:extLst>
          </p:cNvPr>
          <p:cNvSpPr>
            <a:spLocks noGrp="1"/>
          </p:cNvSpPr>
          <p:nvPr>
            <p:ph type="body" sz="quarter" idx="20" hasCustomPrompt="1"/>
          </p:nvPr>
        </p:nvSpPr>
        <p:spPr>
          <a:xfrm>
            <a:off x="4737848" y="3392677"/>
            <a:ext cx="3808930"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14" name="Textbox 2">
            <a:extLst>
              <a:ext uri="{FF2B5EF4-FFF2-40B4-BE49-F238E27FC236}">
                <a16:creationId xmlns:a16="http://schemas.microsoft.com/office/drawing/2014/main" id="{79B08A6E-DDFC-D6EF-E280-751ACD7E2550}"/>
              </a:ext>
            </a:extLst>
          </p:cNvPr>
          <p:cNvSpPr/>
          <p:nvPr/>
        </p:nvSpPr>
        <p:spPr>
          <a:xfrm>
            <a:off x="4662518" y="3333500"/>
            <a:ext cx="3967163" cy="1301211"/>
          </a:xfrm>
          <a:custGeom>
            <a:avLst/>
            <a:gdLst/>
            <a:ahLst/>
            <a:cxnLst/>
            <a:rect l="l" t="t" r="r" b="b"/>
            <a:pathLst>
              <a:path w="2089699" h="685412">
                <a:moveTo>
                  <a:pt x="0" y="0"/>
                </a:moveTo>
                <a:lnTo>
                  <a:pt x="2089699" y="0"/>
                </a:lnTo>
                <a:lnTo>
                  <a:pt x="2089699" y="685412"/>
                </a:lnTo>
                <a:lnTo>
                  <a:pt x="0" y="685412"/>
                </a:lnTo>
                <a:close/>
              </a:path>
            </a:pathLst>
          </a:custGeom>
          <a:solidFill>
            <a:srgbClr val="F2F2F2"/>
          </a:solidFill>
        </p:spPr>
        <p:txBody>
          <a:bodyPr/>
          <a:lstStyle/>
          <a:p>
            <a:endParaRPr lang="en-NZ" sz="451"/>
          </a:p>
        </p:txBody>
      </p:sp>
      <p:sp>
        <p:nvSpPr>
          <p:cNvPr id="5" name="Text 1 Placeholder">
            <a:extLst>
              <a:ext uri="{FF2B5EF4-FFF2-40B4-BE49-F238E27FC236}">
                <a16:creationId xmlns:a16="http://schemas.microsoft.com/office/drawing/2014/main" id="{370E9A2C-B246-2AC6-CCB6-AC16030681AB}"/>
              </a:ext>
            </a:extLst>
          </p:cNvPr>
          <p:cNvSpPr>
            <a:spLocks noGrp="1"/>
          </p:cNvSpPr>
          <p:nvPr>
            <p:ph type="body" sz="quarter" idx="15" hasCustomPrompt="1"/>
          </p:nvPr>
        </p:nvSpPr>
        <p:spPr>
          <a:xfrm>
            <a:off x="597223" y="3392677"/>
            <a:ext cx="3808930"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8" name="Textbox 1">
            <a:extLst>
              <a:ext uri="{FF2B5EF4-FFF2-40B4-BE49-F238E27FC236}">
                <a16:creationId xmlns:a16="http://schemas.microsoft.com/office/drawing/2014/main" id="{5B235C30-7741-A364-9422-72B059FA776B}"/>
              </a:ext>
            </a:extLst>
          </p:cNvPr>
          <p:cNvSpPr/>
          <p:nvPr/>
        </p:nvSpPr>
        <p:spPr>
          <a:xfrm>
            <a:off x="514352" y="3333501"/>
            <a:ext cx="3971980" cy="1299503"/>
          </a:xfrm>
          <a:custGeom>
            <a:avLst/>
            <a:gdLst/>
            <a:ahLst/>
            <a:cxnLst/>
            <a:rect l="l" t="t" r="r" b="b"/>
            <a:pathLst>
              <a:path w="2092236" h="684512">
                <a:moveTo>
                  <a:pt x="0" y="0"/>
                </a:moveTo>
                <a:lnTo>
                  <a:pt x="2092236" y="0"/>
                </a:lnTo>
                <a:lnTo>
                  <a:pt x="2092236" y="684512"/>
                </a:lnTo>
                <a:lnTo>
                  <a:pt x="0" y="684512"/>
                </a:lnTo>
                <a:close/>
              </a:path>
            </a:pathLst>
          </a:custGeom>
          <a:solidFill>
            <a:srgbClr val="F2F2F2"/>
          </a:solidFill>
        </p:spPr>
        <p:txBody>
          <a:bodyPr/>
          <a:lstStyle/>
          <a:p>
            <a:endParaRPr lang="en-NZ" sz="451"/>
          </a:p>
        </p:txBody>
      </p:sp>
      <p:sp>
        <p:nvSpPr>
          <p:cNvPr id="18" name="Frame 2">
            <a:extLst>
              <a:ext uri="{FF2B5EF4-FFF2-40B4-BE49-F238E27FC236}">
                <a16:creationId xmlns:a16="http://schemas.microsoft.com/office/drawing/2014/main" id="{723244C0-A373-8189-CCE9-5F45C588F0B2}"/>
              </a:ext>
            </a:extLst>
          </p:cNvPr>
          <p:cNvSpPr/>
          <p:nvPr/>
        </p:nvSpPr>
        <p:spPr>
          <a:xfrm>
            <a:off x="4662519" y="1338767"/>
            <a:ext cx="3967135" cy="1929387"/>
          </a:xfrm>
          <a:custGeom>
            <a:avLst/>
            <a:gdLst/>
            <a:ahLst/>
            <a:cxnLst/>
            <a:rect l="l" t="t" r="r" b="b"/>
            <a:pathLst>
              <a:path w="7934270" h="3858771">
                <a:moveTo>
                  <a:pt x="0" y="0"/>
                </a:moveTo>
                <a:lnTo>
                  <a:pt x="7934270" y="0"/>
                </a:lnTo>
                <a:lnTo>
                  <a:pt x="7934270" y="3858770"/>
                </a:lnTo>
                <a:lnTo>
                  <a:pt x="0" y="3858770"/>
                </a:lnTo>
                <a:lnTo>
                  <a:pt x="0" y="0"/>
                </a:lnTo>
                <a:close/>
              </a:path>
            </a:pathLst>
          </a:custGeom>
          <a:solidFill>
            <a:schemeClr val="bg1"/>
          </a:solidFill>
          <a:ln w="38100">
            <a:solidFill>
              <a:schemeClr val="accent1"/>
            </a:solidFill>
          </a:ln>
        </p:spPr>
        <p:txBody>
          <a:bodyPr/>
          <a:lstStyle/>
          <a:p>
            <a:pPr lvl="0"/>
            <a:endParaRPr lang="en-NZ" sz="451"/>
          </a:p>
        </p:txBody>
      </p:sp>
      <p:sp>
        <p:nvSpPr>
          <p:cNvPr id="10" name="Frame 1">
            <a:extLst>
              <a:ext uri="{FF2B5EF4-FFF2-40B4-BE49-F238E27FC236}">
                <a16:creationId xmlns:a16="http://schemas.microsoft.com/office/drawing/2014/main" id="{3B68979A-5415-433D-7FB2-04D8B560B753}"/>
              </a:ext>
            </a:extLst>
          </p:cNvPr>
          <p:cNvSpPr/>
          <p:nvPr/>
        </p:nvSpPr>
        <p:spPr>
          <a:xfrm>
            <a:off x="514352" y="1334235"/>
            <a:ext cx="3971980" cy="1936109"/>
          </a:xfrm>
          <a:custGeom>
            <a:avLst/>
            <a:gdLst/>
            <a:ahLst/>
            <a:cxnLst/>
            <a:rect l="l" t="t" r="r" b="b"/>
            <a:pathLst>
              <a:path w="7943960" h="3872218">
                <a:moveTo>
                  <a:pt x="0" y="0"/>
                </a:moveTo>
                <a:lnTo>
                  <a:pt x="7943960" y="0"/>
                </a:lnTo>
                <a:lnTo>
                  <a:pt x="7943960" y="3872218"/>
                </a:lnTo>
                <a:lnTo>
                  <a:pt x="0" y="3872218"/>
                </a:lnTo>
                <a:lnTo>
                  <a:pt x="0" y="0"/>
                </a:lnTo>
                <a:close/>
              </a:path>
            </a:pathLst>
          </a:custGeom>
          <a:solidFill>
            <a:schemeClr val="bg1"/>
          </a:solidFill>
          <a:ln w="38100">
            <a:solidFill>
              <a:schemeClr val="accent1"/>
            </a:solidFill>
          </a:ln>
        </p:spPr>
        <p:txBody>
          <a:bodyPr/>
          <a:lstStyle/>
          <a:p>
            <a:pPr lvl="0"/>
            <a:endParaRPr lang="en-NZ" sz="451"/>
          </a:p>
        </p:txBody>
      </p:sp>
      <p:sp>
        <p:nvSpPr>
          <p:cNvPr id="3" name="Sub-heading Placeholder">
            <a:extLst>
              <a:ext uri="{FF2B5EF4-FFF2-40B4-BE49-F238E27FC236}">
                <a16:creationId xmlns:a16="http://schemas.microsoft.com/office/drawing/2014/main" id="{C34A15FC-50CD-D59D-4598-F3380A155B08}"/>
              </a:ext>
            </a:extLst>
          </p:cNvPr>
          <p:cNvSpPr>
            <a:spLocks noGrp="1"/>
          </p:cNvSpPr>
          <p:nvPr>
            <p:ph type="body" sz="quarter" idx="10" hasCustomPrompt="1"/>
          </p:nvPr>
        </p:nvSpPr>
        <p:spPr>
          <a:xfrm>
            <a:off x="514352" y="970735"/>
            <a:ext cx="8106423" cy="191700"/>
          </a:xfrm>
        </p:spPr>
        <p:txBody>
          <a:bodyPr/>
          <a:lstStyle>
            <a:lvl1pPr marL="0" indent="0">
              <a:buNone/>
              <a:defRPr lang="en-NZ" sz="1200" kern="1200" dirty="0" smtClean="0">
                <a:solidFill>
                  <a:srgbClr val="4A4A4C"/>
                </a:solidFill>
                <a:latin typeface="Inter" panose="02000503000000020004" pitchFamily="50" charset="0"/>
                <a:ea typeface="+mn-ea"/>
                <a:cs typeface="+mn-cs"/>
              </a:defRPr>
            </a:lvl1pPr>
          </a:lstStyle>
          <a:p>
            <a:pPr lvl="0"/>
            <a:r>
              <a:rPr lang="en-NZ"/>
              <a:t>Click to edit your sub-heading</a:t>
            </a:r>
          </a:p>
        </p:txBody>
      </p:sp>
      <p:sp>
        <p:nvSpPr>
          <p:cNvPr id="2" name="Title 1">
            <a:extLst>
              <a:ext uri="{FF2B5EF4-FFF2-40B4-BE49-F238E27FC236}">
                <a16:creationId xmlns:a16="http://schemas.microsoft.com/office/drawing/2014/main" id="{2D796BF1-6B60-6D69-0D0B-31C8B1FDEE1F}"/>
              </a:ext>
            </a:extLst>
          </p:cNvPr>
          <p:cNvSpPr>
            <a:spLocks noGrp="1"/>
          </p:cNvSpPr>
          <p:nvPr>
            <p:ph type="title" hasCustomPrompt="1"/>
          </p:nvPr>
        </p:nvSpPr>
        <p:spPr>
          <a:xfrm>
            <a:off x="523800" y="399600"/>
            <a:ext cx="8086800" cy="571135"/>
          </a:xfrm>
        </p:spPr>
        <p:txBody>
          <a:bodyPr/>
          <a:lstStyle>
            <a:lvl1pPr>
              <a:defRPr/>
            </a:lvl1pPr>
          </a:lstStyle>
          <a:p>
            <a:r>
              <a:rPr lang="en-US"/>
              <a:t>Heading</a:t>
            </a:r>
            <a:endParaRPr lang="en-NZ"/>
          </a:p>
        </p:txBody>
      </p:sp>
      <p:sp>
        <p:nvSpPr>
          <p:cNvPr id="12" name="Frame 2">
            <a:extLst>
              <a:ext uri="{FF2B5EF4-FFF2-40B4-BE49-F238E27FC236}">
                <a16:creationId xmlns:a16="http://schemas.microsoft.com/office/drawing/2014/main" id="{CBCAA206-AED0-694D-BAB9-F7C734E5D75B}"/>
              </a:ext>
            </a:extLst>
          </p:cNvPr>
          <p:cNvSpPr/>
          <p:nvPr userDrawn="1"/>
        </p:nvSpPr>
        <p:spPr>
          <a:xfrm>
            <a:off x="4662519" y="1338767"/>
            <a:ext cx="3967135" cy="1929387"/>
          </a:xfrm>
          <a:custGeom>
            <a:avLst/>
            <a:gdLst/>
            <a:ahLst/>
            <a:cxnLst/>
            <a:rect l="l" t="t" r="r" b="b"/>
            <a:pathLst>
              <a:path w="7934270" h="3858771">
                <a:moveTo>
                  <a:pt x="0" y="0"/>
                </a:moveTo>
                <a:lnTo>
                  <a:pt x="7934270" y="0"/>
                </a:lnTo>
                <a:lnTo>
                  <a:pt x="7934270" y="3858770"/>
                </a:lnTo>
                <a:lnTo>
                  <a:pt x="0" y="3858770"/>
                </a:lnTo>
                <a:lnTo>
                  <a:pt x="0" y="0"/>
                </a:lnTo>
                <a:close/>
              </a:path>
            </a:pathLst>
          </a:custGeom>
          <a:solidFill>
            <a:schemeClr val="bg1"/>
          </a:solidFill>
          <a:ln w="38100">
            <a:solidFill>
              <a:schemeClr val="accent1"/>
            </a:solidFill>
          </a:ln>
        </p:spPr>
        <p:txBody>
          <a:bodyPr/>
          <a:lstStyle/>
          <a:p>
            <a:pPr lvl="0"/>
            <a:endParaRPr lang="en-NZ" sz="451"/>
          </a:p>
        </p:txBody>
      </p:sp>
      <p:sp>
        <p:nvSpPr>
          <p:cNvPr id="13" name="Frame 1">
            <a:extLst>
              <a:ext uri="{FF2B5EF4-FFF2-40B4-BE49-F238E27FC236}">
                <a16:creationId xmlns:a16="http://schemas.microsoft.com/office/drawing/2014/main" id="{F11AECEE-1136-8F41-B3B0-7776029592C5}"/>
              </a:ext>
            </a:extLst>
          </p:cNvPr>
          <p:cNvSpPr/>
          <p:nvPr userDrawn="1"/>
        </p:nvSpPr>
        <p:spPr>
          <a:xfrm>
            <a:off x="514352" y="1334235"/>
            <a:ext cx="3971980" cy="1936109"/>
          </a:xfrm>
          <a:custGeom>
            <a:avLst/>
            <a:gdLst/>
            <a:ahLst/>
            <a:cxnLst/>
            <a:rect l="l" t="t" r="r" b="b"/>
            <a:pathLst>
              <a:path w="7943960" h="3872218">
                <a:moveTo>
                  <a:pt x="0" y="0"/>
                </a:moveTo>
                <a:lnTo>
                  <a:pt x="7943960" y="0"/>
                </a:lnTo>
                <a:lnTo>
                  <a:pt x="7943960" y="3872218"/>
                </a:lnTo>
                <a:lnTo>
                  <a:pt x="0" y="3872218"/>
                </a:lnTo>
                <a:lnTo>
                  <a:pt x="0" y="0"/>
                </a:lnTo>
                <a:close/>
              </a:path>
            </a:pathLst>
          </a:custGeom>
          <a:solidFill>
            <a:schemeClr val="bg1"/>
          </a:solidFill>
          <a:ln w="38100">
            <a:solidFill>
              <a:schemeClr val="accent1"/>
            </a:solidFill>
          </a:ln>
        </p:spPr>
        <p:txBody>
          <a:bodyPr/>
          <a:lstStyle/>
          <a:p>
            <a:pPr lvl="0"/>
            <a:endParaRPr lang="en-NZ" sz="451"/>
          </a:p>
        </p:txBody>
      </p:sp>
      <p:sp>
        <p:nvSpPr>
          <p:cNvPr id="7" name="ResearchHub link Placeholder">
            <a:extLst>
              <a:ext uri="{FF2B5EF4-FFF2-40B4-BE49-F238E27FC236}">
                <a16:creationId xmlns:a16="http://schemas.microsoft.com/office/drawing/2014/main" id="{281E0743-1CCF-0FCF-83D0-DA44EA34B8DC}"/>
              </a:ext>
            </a:extLst>
          </p:cNvPr>
          <p:cNvSpPr>
            <a:spLocks noGrp="1"/>
          </p:cNvSpPr>
          <p:nvPr>
            <p:ph type="body" sz="quarter" idx="19" hasCustomPrompt="1"/>
          </p:nvPr>
        </p:nvSpPr>
        <p:spPr>
          <a:xfrm>
            <a:off x="1911485" y="4751141"/>
            <a:ext cx="6734682" cy="191700"/>
          </a:xfrm>
        </p:spPr>
        <p:txBody>
          <a:bodyPr>
            <a:noAutofit/>
          </a:bodyPr>
          <a:lstStyle>
            <a:lvl1pPr marL="0" indent="0">
              <a:buNone/>
              <a:defRPr sz="1050"/>
            </a:lvl1pPr>
          </a:lstStyle>
          <a:p>
            <a:pPr lvl="0"/>
            <a:r>
              <a:rPr lang="en-US"/>
              <a:t>Home / SUBHUB / Link</a:t>
            </a:r>
            <a:endParaRPr lang="en-NZ"/>
          </a:p>
        </p:txBody>
      </p:sp>
      <p:pic>
        <p:nvPicPr>
          <p:cNvPr id="9" name="Picture 8">
            <a:extLst>
              <a:ext uri="{FF2B5EF4-FFF2-40B4-BE49-F238E27FC236}">
                <a16:creationId xmlns:a16="http://schemas.microsoft.com/office/drawing/2014/main" id="{53B8DBE9-B964-ACDF-A4A8-EA7DB9CE9495}"/>
              </a:ext>
            </a:extLst>
          </p:cNvPr>
          <p:cNvPicPr>
            <a:picLocks noChangeAspect="1"/>
          </p:cNvPicPr>
          <p:nvPr userDrawn="1"/>
        </p:nvPicPr>
        <p:blipFill>
          <a:blip r:embed="rId2"/>
          <a:stretch>
            <a:fillRect/>
          </a:stretch>
        </p:blipFill>
        <p:spPr>
          <a:xfrm>
            <a:off x="514352" y="4751141"/>
            <a:ext cx="1350168" cy="193720"/>
          </a:xfrm>
          <a:prstGeom prst="rect">
            <a:avLst/>
          </a:prstGeom>
        </p:spPr>
      </p:pic>
    </p:spTree>
    <p:extLst>
      <p:ext uri="{BB962C8B-B14F-4D97-AF65-F5344CB8AC3E}">
        <p14:creationId xmlns:p14="http://schemas.microsoft.com/office/powerpoint/2010/main" val="3201833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Tiles no links">
    <p:spTree>
      <p:nvGrpSpPr>
        <p:cNvPr id="1" name=""/>
        <p:cNvGrpSpPr/>
        <p:nvPr/>
      </p:nvGrpSpPr>
      <p:grpSpPr>
        <a:xfrm>
          <a:off x="0" y="0"/>
          <a:ext cx="0" cy="0"/>
          <a:chOff x="0" y="0"/>
          <a:chExt cx="0" cy="0"/>
        </a:xfrm>
      </p:grpSpPr>
      <p:sp>
        <p:nvSpPr>
          <p:cNvPr id="6" name="Text 2 Placeholder">
            <a:extLst>
              <a:ext uri="{FF2B5EF4-FFF2-40B4-BE49-F238E27FC236}">
                <a16:creationId xmlns:a16="http://schemas.microsoft.com/office/drawing/2014/main" id="{C923B292-08D8-1C7F-B921-317C87D2FC11}"/>
              </a:ext>
            </a:extLst>
          </p:cNvPr>
          <p:cNvSpPr>
            <a:spLocks noGrp="1"/>
          </p:cNvSpPr>
          <p:nvPr>
            <p:ph type="body" sz="quarter" idx="20" hasCustomPrompt="1"/>
          </p:nvPr>
        </p:nvSpPr>
        <p:spPr>
          <a:xfrm>
            <a:off x="4737848" y="3392677"/>
            <a:ext cx="3808930"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14" name="Textbox 2">
            <a:extLst>
              <a:ext uri="{FF2B5EF4-FFF2-40B4-BE49-F238E27FC236}">
                <a16:creationId xmlns:a16="http://schemas.microsoft.com/office/drawing/2014/main" id="{79B08A6E-DDFC-D6EF-E280-751ACD7E2550}"/>
              </a:ext>
            </a:extLst>
          </p:cNvPr>
          <p:cNvSpPr/>
          <p:nvPr/>
        </p:nvSpPr>
        <p:spPr>
          <a:xfrm>
            <a:off x="4662518" y="3333500"/>
            <a:ext cx="3967163" cy="1301211"/>
          </a:xfrm>
          <a:custGeom>
            <a:avLst/>
            <a:gdLst/>
            <a:ahLst/>
            <a:cxnLst/>
            <a:rect l="l" t="t" r="r" b="b"/>
            <a:pathLst>
              <a:path w="2089699" h="685412">
                <a:moveTo>
                  <a:pt x="0" y="0"/>
                </a:moveTo>
                <a:lnTo>
                  <a:pt x="2089699" y="0"/>
                </a:lnTo>
                <a:lnTo>
                  <a:pt x="2089699" y="685412"/>
                </a:lnTo>
                <a:lnTo>
                  <a:pt x="0" y="685412"/>
                </a:lnTo>
                <a:close/>
              </a:path>
            </a:pathLst>
          </a:custGeom>
          <a:solidFill>
            <a:srgbClr val="F2F2F2"/>
          </a:solidFill>
        </p:spPr>
        <p:txBody>
          <a:bodyPr/>
          <a:lstStyle/>
          <a:p>
            <a:endParaRPr lang="en-NZ" sz="451"/>
          </a:p>
        </p:txBody>
      </p:sp>
      <p:sp>
        <p:nvSpPr>
          <p:cNvPr id="5" name="Text 1 Placeholder">
            <a:extLst>
              <a:ext uri="{FF2B5EF4-FFF2-40B4-BE49-F238E27FC236}">
                <a16:creationId xmlns:a16="http://schemas.microsoft.com/office/drawing/2014/main" id="{370E9A2C-B246-2AC6-CCB6-AC16030681AB}"/>
              </a:ext>
            </a:extLst>
          </p:cNvPr>
          <p:cNvSpPr>
            <a:spLocks noGrp="1"/>
          </p:cNvSpPr>
          <p:nvPr>
            <p:ph type="body" sz="quarter" idx="15" hasCustomPrompt="1"/>
          </p:nvPr>
        </p:nvSpPr>
        <p:spPr>
          <a:xfrm>
            <a:off x="597223" y="3392677"/>
            <a:ext cx="3808930" cy="685800"/>
          </a:xfrm>
        </p:spPr>
        <p:txBody>
          <a:bodyPr/>
          <a:lstStyle>
            <a:lvl1pPr marL="0" indent="0">
              <a:buNone/>
              <a:defRPr lang="en-NZ" sz="1000" kern="1200" dirty="0">
                <a:solidFill>
                  <a:schemeClr val="accent4"/>
                </a:solidFill>
                <a:latin typeface="Inter" panose="02000503000000020004" pitchFamily="50" charset="0"/>
                <a:ea typeface="+mn-lt"/>
                <a:cs typeface="+mn-lt"/>
              </a:defRPr>
            </a:lvl1pPr>
          </a:lstStyle>
          <a:p>
            <a:pPr lvl="0"/>
            <a:r>
              <a:rPr lang="en-US"/>
              <a:t>Text description</a:t>
            </a:r>
            <a:endParaRPr lang="en-NZ"/>
          </a:p>
        </p:txBody>
      </p:sp>
      <p:sp>
        <p:nvSpPr>
          <p:cNvPr id="8" name="Textbox 1">
            <a:extLst>
              <a:ext uri="{FF2B5EF4-FFF2-40B4-BE49-F238E27FC236}">
                <a16:creationId xmlns:a16="http://schemas.microsoft.com/office/drawing/2014/main" id="{5B235C30-7741-A364-9422-72B059FA776B}"/>
              </a:ext>
            </a:extLst>
          </p:cNvPr>
          <p:cNvSpPr/>
          <p:nvPr/>
        </p:nvSpPr>
        <p:spPr>
          <a:xfrm>
            <a:off x="514352" y="3333501"/>
            <a:ext cx="3971980" cy="1299503"/>
          </a:xfrm>
          <a:custGeom>
            <a:avLst/>
            <a:gdLst/>
            <a:ahLst/>
            <a:cxnLst/>
            <a:rect l="l" t="t" r="r" b="b"/>
            <a:pathLst>
              <a:path w="2092236" h="684512">
                <a:moveTo>
                  <a:pt x="0" y="0"/>
                </a:moveTo>
                <a:lnTo>
                  <a:pt x="2092236" y="0"/>
                </a:lnTo>
                <a:lnTo>
                  <a:pt x="2092236" y="684512"/>
                </a:lnTo>
                <a:lnTo>
                  <a:pt x="0" y="684512"/>
                </a:lnTo>
                <a:close/>
              </a:path>
            </a:pathLst>
          </a:custGeom>
          <a:solidFill>
            <a:srgbClr val="F2F2F2"/>
          </a:solidFill>
        </p:spPr>
        <p:txBody>
          <a:bodyPr/>
          <a:lstStyle/>
          <a:p>
            <a:endParaRPr lang="en-NZ" sz="451"/>
          </a:p>
        </p:txBody>
      </p:sp>
      <p:sp>
        <p:nvSpPr>
          <p:cNvPr id="18" name="Frame 2">
            <a:extLst>
              <a:ext uri="{FF2B5EF4-FFF2-40B4-BE49-F238E27FC236}">
                <a16:creationId xmlns:a16="http://schemas.microsoft.com/office/drawing/2014/main" id="{723244C0-A373-8189-CCE9-5F45C588F0B2}"/>
              </a:ext>
            </a:extLst>
          </p:cNvPr>
          <p:cNvSpPr/>
          <p:nvPr/>
        </p:nvSpPr>
        <p:spPr>
          <a:xfrm>
            <a:off x="4662519" y="1338767"/>
            <a:ext cx="3967135" cy="1929387"/>
          </a:xfrm>
          <a:custGeom>
            <a:avLst/>
            <a:gdLst/>
            <a:ahLst/>
            <a:cxnLst/>
            <a:rect l="l" t="t" r="r" b="b"/>
            <a:pathLst>
              <a:path w="7934270" h="3858771">
                <a:moveTo>
                  <a:pt x="0" y="0"/>
                </a:moveTo>
                <a:lnTo>
                  <a:pt x="7934270" y="0"/>
                </a:lnTo>
                <a:lnTo>
                  <a:pt x="7934270" y="3858770"/>
                </a:lnTo>
                <a:lnTo>
                  <a:pt x="0" y="3858770"/>
                </a:lnTo>
                <a:lnTo>
                  <a:pt x="0" y="0"/>
                </a:lnTo>
                <a:close/>
              </a:path>
            </a:pathLst>
          </a:custGeom>
          <a:solidFill>
            <a:schemeClr val="bg1"/>
          </a:solidFill>
          <a:ln w="38100">
            <a:solidFill>
              <a:schemeClr val="accent1"/>
            </a:solidFill>
          </a:ln>
        </p:spPr>
        <p:txBody>
          <a:bodyPr/>
          <a:lstStyle/>
          <a:p>
            <a:pPr lvl="0"/>
            <a:endParaRPr lang="en-NZ" sz="451"/>
          </a:p>
        </p:txBody>
      </p:sp>
      <p:sp>
        <p:nvSpPr>
          <p:cNvPr id="10" name="Frame 1">
            <a:extLst>
              <a:ext uri="{FF2B5EF4-FFF2-40B4-BE49-F238E27FC236}">
                <a16:creationId xmlns:a16="http://schemas.microsoft.com/office/drawing/2014/main" id="{3B68979A-5415-433D-7FB2-04D8B560B753}"/>
              </a:ext>
            </a:extLst>
          </p:cNvPr>
          <p:cNvSpPr/>
          <p:nvPr/>
        </p:nvSpPr>
        <p:spPr>
          <a:xfrm>
            <a:off x="514352" y="1334235"/>
            <a:ext cx="3971980" cy="1936109"/>
          </a:xfrm>
          <a:custGeom>
            <a:avLst/>
            <a:gdLst/>
            <a:ahLst/>
            <a:cxnLst/>
            <a:rect l="l" t="t" r="r" b="b"/>
            <a:pathLst>
              <a:path w="7943960" h="3872218">
                <a:moveTo>
                  <a:pt x="0" y="0"/>
                </a:moveTo>
                <a:lnTo>
                  <a:pt x="7943960" y="0"/>
                </a:lnTo>
                <a:lnTo>
                  <a:pt x="7943960" y="3872218"/>
                </a:lnTo>
                <a:lnTo>
                  <a:pt x="0" y="3872218"/>
                </a:lnTo>
                <a:lnTo>
                  <a:pt x="0" y="0"/>
                </a:lnTo>
                <a:close/>
              </a:path>
            </a:pathLst>
          </a:custGeom>
          <a:solidFill>
            <a:schemeClr val="bg1"/>
          </a:solidFill>
          <a:ln w="38100">
            <a:solidFill>
              <a:schemeClr val="accent1"/>
            </a:solidFill>
          </a:ln>
        </p:spPr>
        <p:txBody>
          <a:bodyPr/>
          <a:lstStyle/>
          <a:p>
            <a:pPr lvl="0"/>
            <a:endParaRPr lang="en-NZ" sz="451"/>
          </a:p>
        </p:txBody>
      </p:sp>
      <p:sp>
        <p:nvSpPr>
          <p:cNvPr id="3" name="Sub-heading Placeholder">
            <a:extLst>
              <a:ext uri="{FF2B5EF4-FFF2-40B4-BE49-F238E27FC236}">
                <a16:creationId xmlns:a16="http://schemas.microsoft.com/office/drawing/2014/main" id="{C34A15FC-50CD-D59D-4598-F3380A155B08}"/>
              </a:ext>
            </a:extLst>
          </p:cNvPr>
          <p:cNvSpPr>
            <a:spLocks noGrp="1"/>
          </p:cNvSpPr>
          <p:nvPr>
            <p:ph type="body" sz="quarter" idx="10" hasCustomPrompt="1"/>
          </p:nvPr>
        </p:nvSpPr>
        <p:spPr>
          <a:xfrm>
            <a:off x="514352" y="970735"/>
            <a:ext cx="8106423" cy="191700"/>
          </a:xfrm>
        </p:spPr>
        <p:txBody>
          <a:bodyPr/>
          <a:lstStyle>
            <a:lvl1pPr marL="0" indent="0">
              <a:buNone/>
              <a:defRPr lang="en-NZ" sz="1200" kern="1200" dirty="0" smtClean="0">
                <a:solidFill>
                  <a:srgbClr val="4A4A4C"/>
                </a:solidFill>
                <a:latin typeface="Inter" panose="02000503000000020004" pitchFamily="50" charset="0"/>
                <a:ea typeface="+mn-ea"/>
                <a:cs typeface="+mn-cs"/>
              </a:defRPr>
            </a:lvl1pPr>
          </a:lstStyle>
          <a:p>
            <a:pPr lvl="0"/>
            <a:r>
              <a:rPr lang="en-NZ"/>
              <a:t>Click to edit your sub-heading</a:t>
            </a:r>
          </a:p>
        </p:txBody>
      </p:sp>
      <p:sp>
        <p:nvSpPr>
          <p:cNvPr id="2" name="Title 1">
            <a:extLst>
              <a:ext uri="{FF2B5EF4-FFF2-40B4-BE49-F238E27FC236}">
                <a16:creationId xmlns:a16="http://schemas.microsoft.com/office/drawing/2014/main" id="{2D796BF1-6B60-6D69-0D0B-31C8B1FDEE1F}"/>
              </a:ext>
            </a:extLst>
          </p:cNvPr>
          <p:cNvSpPr>
            <a:spLocks noGrp="1"/>
          </p:cNvSpPr>
          <p:nvPr>
            <p:ph type="title" hasCustomPrompt="1"/>
          </p:nvPr>
        </p:nvSpPr>
        <p:spPr>
          <a:xfrm>
            <a:off x="523800" y="399600"/>
            <a:ext cx="8086800" cy="571135"/>
          </a:xfrm>
        </p:spPr>
        <p:txBody>
          <a:bodyPr/>
          <a:lstStyle>
            <a:lvl1pPr>
              <a:defRPr/>
            </a:lvl1pPr>
          </a:lstStyle>
          <a:p>
            <a:r>
              <a:rPr lang="en-US"/>
              <a:t>Heading</a:t>
            </a:r>
            <a:endParaRPr lang="en-NZ"/>
          </a:p>
        </p:txBody>
      </p:sp>
      <p:sp>
        <p:nvSpPr>
          <p:cNvPr id="11" name="Frame 2">
            <a:extLst>
              <a:ext uri="{FF2B5EF4-FFF2-40B4-BE49-F238E27FC236}">
                <a16:creationId xmlns:a16="http://schemas.microsoft.com/office/drawing/2014/main" id="{9DC8B1F3-706B-2E42-9DA5-8E3A5E694733}"/>
              </a:ext>
            </a:extLst>
          </p:cNvPr>
          <p:cNvSpPr/>
          <p:nvPr userDrawn="1"/>
        </p:nvSpPr>
        <p:spPr>
          <a:xfrm>
            <a:off x="4662519" y="1338767"/>
            <a:ext cx="3967135" cy="1929387"/>
          </a:xfrm>
          <a:custGeom>
            <a:avLst/>
            <a:gdLst/>
            <a:ahLst/>
            <a:cxnLst/>
            <a:rect l="l" t="t" r="r" b="b"/>
            <a:pathLst>
              <a:path w="7934270" h="3858771">
                <a:moveTo>
                  <a:pt x="0" y="0"/>
                </a:moveTo>
                <a:lnTo>
                  <a:pt x="7934270" y="0"/>
                </a:lnTo>
                <a:lnTo>
                  <a:pt x="7934270" y="3858770"/>
                </a:lnTo>
                <a:lnTo>
                  <a:pt x="0" y="3858770"/>
                </a:lnTo>
                <a:lnTo>
                  <a:pt x="0" y="0"/>
                </a:lnTo>
                <a:close/>
              </a:path>
            </a:pathLst>
          </a:custGeom>
          <a:solidFill>
            <a:schemeClr val="bg1"/>
          </a:solidFill>
          <a:ln w="38100">
            <a:solidFill>
              <a:schemeClr val="accent1"/>
            </a:solidFill>
          </a:ln>
        </p:spPr>
        <p:txBody>
          <a:bodyPr/>
          <a:lstStyle/>
          <a:p>
            <a:pPr lvl="0"/>
            <a:endParaRPr lang="en-NZ" sz="451"/>
          </a:p>
        </p:txBody>
      </p:sp>
      <p:sp>
        <p:nvSpPr>
          <p:cNvPr id="12" name="Frame 1">
            <a:extLst>
              <a:ext uri="{FF2B5EF4-FFF2-40B4-BE49-F238E27FC236}">
                <a16:creationId xmlns:a16="http://schemas.microsoft.com/office/drawing/2014/main" id="{CD1B4831-4496-7C4B-8719-26A5ACA0E270}"/>
              </a:ext>
            </a:extLst>
          </p:cNvPr>
          <p:cNvSpPr/>
          <p:nvPr userDrawn="1"/>
        </p:nvSpPr>
        <p:spPr>
          <a:xfrm>
            <a:off x="514352" y="1334235"/>
            <a:ext cx="3971980" cy="1936109"/>
          </a:xfrm>
          <a:custGeom>
            <a:avLst/>
            <a:gdLst/>
            <a:ahLst/>
            <a:cxnLst/>
            <a:rect l="l" t="t" r="r" b="b"/>
            <a:pathLst>
              <a:path w="7943960" h="3872218">
                <a:moveTo>
                  <a:pt x="0" y="0"/>
                </a:moveTo>
                <a:lnTo>
                  <a:pt x="7943960" y="0"/>
                </a:lnTo>
                <a:lnTo>
                  <a:pt x="7943960" y="3872218"/>
                </a:lnTo>
                <a:lnTo>
                  <a:pt x="0" y="3872218"/>
                </a:lnTo>
                <a:lnTo>
                  <a:pt x="0" y="0"/>
                </a:lnTo>
                <a:close/>
              </a:path>
            </a:pathLst>
          </a:custGeom>
          <a:solidFill>
            <a:schemeClr val="bg1"/>
          </a:solidFill>
          <a:ln w="38100">
            <a:solidFill>
              <a:schemeClr val="accent1"/>
            </a:solidFill>
          </a:ln>
        </p:spPr>
        <p:txBody>
          <a:bodyPr/>
          <a:lstStyle/>
          <a:p>
            <a:pPr lvl="0"/>
            <a:endParaRPr lang="en-NZ" sz="451"/>
          </a:p>
        </p:txBody>
      </p:sp>
    </p:spTree>
    <p:extLst>
      <p:ext uri="{BB962C8B-B14F-4D97-AF65-F5344CB8AC3E}">
        <p14:creationId xmlns:p14="http://schemas.microsoft.com/office/powerpoint/2010/main" val="228707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DM Policy with ResearchHub">
    <p:spTree>
      <p:nvGrpSpPr>
        <p:cNvPr id="1" name=""/>
        <p:cNvGrpSpPr/>
        <p:nvPr/>
      </p:nvGrpSpPr>
      <p:grpSpPr>
        <a:xfrm>
          <a:off x="0" y="0"/>
          <a:ext cx="0" cy="0"/>
          <a:chOff x="0" y="0"/>
          <a:chExt cx="0" cy="0"/>
        </a:xfrm>
      </p:grpSpPr>
      <p:sp>
        <p:nvSpPr>
          <p:cNvPr id="8" name="Text Placeholder">
            <a:extLst>
              <a:ext uri="{FF2B5EF4-FFF2-40B4-BE49-F238E27FC236}">
                <a16:creationId xmlns:a16="http://schemas.microsoft.com/office/drawing/2014/main" id="{87533CE6-9BE8-E53D-AF55-BE93A4345E9A}"/>
              </a:ext>
            </a:extLst>
          </p:cNvPr>
          <p:cNvSpPr>
            <a:spLocks noGrp="1"/>
          </p:cNvSpPr>
          <p:nvPr>
            <p:ph type="body" sz="quarter" idx="10" hasCustomPrompt="1"/>
          </p:nvPr>
        </p:nvSpPr>
        <p:spPr>
          <a:xfrm>
            <a:off x="442800" y="1134000"/>
            <a:ext cx="8248500" cy="989382"/>
          </a:xfrm>
          <a:solidFill>
            <a:schemeClr val="accent3">
              <a:lumMod val="20000"/>
              <a:lumOff val="80000"/>
            </a:schemeClr>
          </a:solidFill>
        </p:spPr>
        <p:txBody>
          <a:bodyPr lIns="108000" tIns="108000" rIns="108000" bIns="108000">
            <a:normAutofit/>
          </a:bodyPr>
          <a:lstStyle>
            <a:lvl1pPr marL="0" indent="0">
              <a:buNone/>
              <a:defRPr sz="1200" b="0"/>
            </a:lvl1pPr>
          </a:lstStyle>
          <a:p>
            <a:pPr lvl="0"/>
            <a:r>
              <a:rPr lang="en-US"/>
              <a:t>Researchers are responsible for:</a:t>
            </a:r>
          </a:p>
        </p:txBody>
      </p:sp>
      <p:sp>
        <p:nvSpPr>
          <p:cNvPr id="2" name="Title 1">
            <a:extLst>
              <a:ext uri="{FF2B5EF4-FFF2-40B4-BE49-F238E27FC236}">
                <a16:creationId xmlns:a16="http://schemas.microsoft.com/office/drawing/2014/main" id="{752295E6-B310-A9B4-F9CD-0050641F9C2F}"/>
              </a:ext>
            </a:extLst>
          </p:cNvPr>
          <p:cNvSpPr>
            <a:spLocks noGrp="1"/>
          </p:cNvSpPr>
          <p:nvPr>
            <p:ph type="title"/>
          </p:nvPr>
        </p:nvSpPr>
        <p:spPr>
          <a:xfrm>
            <a:off x="514351" y="399600"/>
            <a:ext cx="8096249" cy="663416"/>
          </a:xfrm>
        </p:spPr>
        <p:txBody>
          <a:bodyPr/>
          <a:lstStyle/>
          <a:p>
            <a:r>
              <a:rPr lang="en-US"/>
              <a:t>Click to edit Master title style</a:t>
            </a:r>
            <a:endParaRPr lang="en-NZ"/>
          </a:p>
        </p:txBody>
      </p:sp>
      <p:sp>
        <p:nvSpPr>
          <p:cNvPr id="3" name="ResearchHub link Placeholder">
            <a:extLst>
              <a:ext uri="{FF2B5EF4-FFF2-40B4-BE49-F238E27FC236}">
                <a16:creationId xmlns:a16="http://schemas.microsoft.com/office/drawing/2014/main" id="{AC1AF7B3-7361-BBD2-A307-51E804936679}"/>
              </a:ext>
            </a:extLst>
          </p:cNvPr>
          <p:cNvSpPr>
            <a:spLocks noGrp="1"/>
          </p:cNvSpPr>
          <p:nvPr>
            <p:ph type="body" sz="quarter" idx="19" hasCustomPrompt="1"/>
          </p:nvPr>
        </p:nvSpPr>
        <p:spPr>
          <a:xfrm>
            <a:off x="1911485" y="4751141"/>
            <a:ext cx="6734682" cy="191700"/>
          </a:xfrm>
        </p:spPr>
        <p:txBody>
          <a:bodyPr>
            <a:noAutofit/>
          </a:bodyPr>
          <a:lstStyle>
            <a:lvl1pPr marL="0" indent="0">
              <a:buNone/>
              <a:defRPr sz="1050"/>
            </a:lvl1pPr>
          </a:lstStyle>
          <a:p>
            <a:pPr lvl="0"/>
            <a:r>
              <a:rPr lang="en-US"/>
              <a:t>Home / SUBHUB / Link</a:t>
            </a:r>
            <a:endParaRPr lang="en-NZ"/>
          </a:p>
        </p:txBody>
      </p:sp>
      <p:pic>
        <p:nvPicPr>
          <p:cNvPr id="4" name="Picture 3">
            <a:extLst>
              <a:ext uri="{FF2B5EF4-FFF2-40B4-BE49-F238E27FC236}">
                <a16:creationId xmlns:a16="http://schemas.microsoft.com/office/drawing/2014/main" id="{85DCC85E-F6C7-8B3B-139F-982652AEC170}"/>
              </a:ext>
            </a:extLst>
          </p:cNvPr>
          <p:cNvPicPr>
            <a:picLocks noChangeAspect="1"/>
          </p:cNvPicPr>
          <p:nvPr userDrawn="1"/>
        </p:nvPicPr>
        <p:blipFill>
          <a:blip r:embed="rId2"/>
          <a:stretch>
            <a:fillRect/>
          </a:stretch>
        </p:blipFill>
        <p:spPr>
          <a:xfrm>
            <a:off x="514352" y="4751141"/>
            <a:ext cx="1350168" cy="193720"/>
          </a:xfrm>
          <a:prstGeom prst="rect">
            <a:avLst/>
          </a:prstGeom>
        </p:spPr>
      </p:pic>
    </p:spTree>
    <p:extLst>
      <p:ext uri="{BB962C8B-B14F-4D97-AF65-F5344CB8AC3E}">
        <p14:creationId xmlns:p14="http://schemas.microsoft.com/office/powerpoint/2010/main" val="1587638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DM Content with ResearchHub">
    <p:spTree>
      <p:nvGrpSpPr>
        <p:cNvPr id="1" name=""/>
        <p:cNvGrpSpPr/>
        <p:nvPr/>
      </p:nvGrpSpPr>
      <p:grpSpPr>
        <a:xfrm>
          <a:off x="0" y="0"/>
          <a:ext cx="0" cy="0"/>
          <a:chOff x="0" y="0"/>
          <a:chExt cx="0" cy="0"/>
        </a:xfrm>
      </p:grpSpPr>
      <p:sp>
        <p:nvSpPr>
          <p:cNvPr id="3" name="Text Placeholder">
            <a:extLst>
              <a:ext uri="{FF2B5EF4-FFF2-40B4-BE49-F238E27FC236}">
                <a16:creationId xmlns:a16="http://schemas.microsoft.com/office/drawing/2014/main" id="{E7375A0C-EBC3-4BED-9CDA-88CFDB2F6047}"/>
              </a:ext>
            </a:extLst>
          </p:cNvPr>
          <p:cNvSpPr>
            <a:spLocks noGrp="1"/>
          </p:cNvSpPr>
          <p:nvPr>
            <p:ph type="body" sz="quarter" idx="10" hasCustomPrompt="1"/>
          </p:nvPr>
        </p:nvSpPr>
        <p:spPr>
          <a:xfrm>
            <a:off x="523800" y="1377000"/>
            <a:ext cx="8086500" cy="989382"/>
          </a:xfrm>
          <a:noFill/>
        </p:spPr>
        <p:txBody>
          <a:bodyPr lIns="108000" tIns="108000" rIns="108000" bIns="108000">
            <a:normAutofit/>
          </a:bodyPr>
          <a:lstStyle>
            <a:lvl1pPr marL="0" indent="0">
              <a:lnSpc>
                <a:spcPct val="114000"/>
              </a:lnSpc>
              <a:spcBef>
                <a:spcPts val="450"/>
              </a:spcBef>
              <a:spcAft>
                <a:spcPts val="450"/>
              </a:spcAft>
              <a:buNone/>
              <a:defRPr sz="1500" b="0"/>
            </a:lvl1pPr>
          </a:lstStyle>
          <a:p>
            <a:pPr lvl="0"/>
            <a:r>
              <a:rPr lang="en-US"/>
              <a:t>Text to be overwritten</a:t>
            </a:r>
          </a:p>
        </p:txBody>
      </p:sp>
      <p:sp>
        <p:nvSpPr>
          <p:cNvPr id="2" name="Title 1">
            <a:extLst>
              <a:ext uri="{FF2B5EF4-FFF2-40B4-BE49-F238E27FC236}">
                <a16:creationId xmlns:a16="http://schemas.microsoft.com/office/drawing/2014/main" id="{752295E6-B310-A9B4-F9CD-0050641F9C2F}"/>
              </a:ext>
            </a:extLst>
          </p:cNvPr>
          <p:cNvSpPr>
            <a:spLocks noGrp="1"/>
          </p:cNvSpPr>
          <p:nvPr>
            <p:ph type="title"/>
          </p:nvPr>
        </p:nvSpPr>
        <p:spPr/>
        <p:txBody>
          <a:bodyPr/>
          <a:lstStyle/>
          <a:p>
            <a:r>
              <a:rPr lang="en-US"/>
              <a:t>Click to edit Master title style</a:t>
            </a:r>
            <a:endParaRPr lang="en-NZ"/>
          </a:p>
        </p:txBody>
      </p:sp>
      <p:sp>
        <p:nvSpPr>
          <p:cNvPr id="4" name="ResearchHub link Placeholder">
            <a:extLst>
              <a:ext uri="{FF2B5EF4-FFF2-40B4-BE49-F238E27FC236}">
                <a16:creationId xmlns:a16="http://schemas.microsoft.com/office/drawing/2014/main" id="{9758F5F3-6A36-4531-7371-0AE796561B6E}"/>
              </a:ext>
            </a:extLst>
          </p:cNvPr>
          <p:cNvSpPr>
            <a:spLocks noGrp="1"/>
          </p:cNvSpPr>
          <p:nvPr>
            <p:ph type="body" sz="quarter" idx="19" hasCustomPrompt="1"/>
          </p:nvPr>
        </p:nvSpPr>
        <p:spPr>
          <a:xfrm>
            <a:off x="1911485" y="4751141"/>
            <a:ext cx="6734682" cy="191700"/>
          </a:xfrm>
        </p:spPr>
        <p:txBody>
          <a:bodyPr>
            <a:noAutofit/>
          </a:bodyPr>
          <a:lstStyle>
            <a:lvl1pPr marL="0" indent="0">
              <a:buNone/>
              <a:defRPr sz="1050"/>
            </a:lvl1pPr>
          </a:lstStyle>
          <a:p>
            <a:pPr lvl="0"/>
            <a:r>
              <a:rPr lang="en-US"/>
              <a:t>Home / SUBHUB / Link</a:t>
            </a:r>
            <a:endParaRPr lang="en-NZ"/>
          </a:p>
        </p:txBody>
      </p:sp>
      <p:pic>
        <p:nvPicPr>
          <p:cNvPr id="7" name="Picture 6">
            <a:extLst>
              <a:ext uri="{FF2B5EF4-FFF2-40B4-BE49-F238E27FC236}">
                <a16:creationId xmlns:a16="http://schemas.microsoft.com/office/drawing/2014/main" id="{89E1BBE2-8F14-26C6-5C8B-504DD2DD412C}"/>
              </a:ext>
            </a:extLst>
          </p:cNvPr>
          <p:cNvPicPr>
            <a:picLocks noChangeAspect="1"/>
          </p:cNvPicPr>
          <p:nvPr userDrawn="1"/>
        </p:nvPicPr>
        <p:blipFill>
          <a:blip r:embed="rId2"/>
          <a:stretch>
            <a:fillRect/>
          </a:stretch>
        </p:blipFill>
        <p:spPr>
          <a:xfrm>
            <a:off x="514352" y="4751141"/>
            <a:ext cx="1350168" cy="193720"/>
          </a:xfrm>
          <a:prstGeom prst="rect">
            <a:avLst/>
          </a:prstGeom>
        </p:spPr>
      </p:pic>
    </p:spTree>
    <p:extLst>
      <p:ext uri="{BB962C8B-B14F-4D97-AF65-F5344CB8AC3E}">
        <p14:creationId xmlns:p14="http://schemas.microsoft.com/office/powerpoint/2010/main" val="230104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ext with link">
    <p:spTree>
      <p:nvGrpSpPr>
        <p:cNvPr id="1" name=""/>
        <p:cNvGrpSpPr/>
        <p:nvPr/>
      </p:nvGrpSpPr>
      <p:grpSpPr>
        <a:xfrm>
          <a:off x="0" y="0"/>
          <a:ext cx="0" cy="0"/>
          <a:chOff x="0" y="0"/>
          <a:chExt cx="0" cy="0"/>
        </a:xfrm>
      </p:grpSpPr>
      <p:sp>
        <p:nvSpPr>
          <p:cNvPr id="10" name="Link Placeholder">
            <a:extLst>
              <a:ext uri="{FF2B5EF4-FFF2-40B4-BE49-F238E27FC236}">
                <a16:creationId xmlns:a16="http://schemas.microsoft.com/office/drawing/2014/main" id="{1C980FFE-178F-1EDA-21D2-EB44747EFEF2}"/>
              </a:ext>
            </a:extLst>
          </p:cNvPr>
          <p:cNvSpPr>
            <a:spLocks noGrp="1"/>
          </p:cNvSpPr>
          <p:nvPr>
            <p:ph type="body" sz="quarter" idx="11" hasCustomPrompt="1"/>
          </p:nvPr>
        </p:nvSpPr>
        <p:spPr>
          <a:xfrm>
            <a:off x="842387" y="4705465"/>
            <a:ext cx="7768214" cy="215309"/>
          </a:xfrm>
        </p:spPr>
        <p:txBody>
          <a:bodyPr>
            <a:normAutofit/>
          </a:bodyPr>
          <a:lstStyle>
            <a:lvl1pPr marL="0" indent="0">
              <a:buNone/>
              <a:defRPr sz="900"/>
            </a:lvl1pPr>
          </a:lstStyle>
          <a:p>
            <a:pPr lvl="0"/>
            <a:r>
              <a:rPr lang="en-US"/>
              <a:t>Link</a:t>
            </a:r>
            <a:endParaRPr lang="en-NZ"/>
          </a:p>
        </p:txBody>
      </p:sp>
      <p:pic>
        <p:nvPicPr>
          <p:cNvPr id="3" name="Link image" descr="Link with solid fill">
            <a:extLst>
              <a:ext uri="{FF2B5EF4-FFF2-40B4-BE49-F238E27FC236}">
                <a16:creationId xmlns:a16="http://schemas.microsoft.com/office/drawing/2014/main" id="{09BC461C-8D62-2E04-863B-F808B02C273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85187" y="4584518"/>
            <a:ext cx="457200" cy="457200"/>
          </a:xfrm>
          <a:prstGeom prst="rect">
            <a:avLst/>
          </a:prstGeom>
        </p:spPr>
      </p:pic>
      <p:sp>
        <p:nvSpPr>
          <p:cNvPr id="8" name="Text Placeholder">
            <a:extLst>
              <a:ext uri="{FF2B5EF4-FFF2-40B4-BE49-F238E27FC236}">
                <a16:creationId xmlns:a16="http://schemas.microsoft.com/office/drawing/2014/main" id="{87533CE6-9BE8-E53D-AF55-BE93A4345E9A}"/>
              </a:ext>
            </a:extLst>
          </p:cNvPr>
          <p:cNvSpPr>
            <a:spLocks noGrp="1"/>
          </p:cNvSpPr>
          <p:nvPr>
            <p:ph type="body" sz="quarter" idx="10" hasCustomPrompt="1"/>
          </p:nvPr>
        </p:nvSpPr>
        <p:spPr>
          <a:xfrm>
            <a:off x="523800" y="1377000"/>
            <a:ext cx="8086500" cy="989382"/>
          </a:xfrm>
          <a:noFill/>
        </p:spPr>
        <p:txBody>
          <a:bodyPr lIns="108000" tIns="108000" rIns="108000" bIns="108000">
            <a:normAutofit/>
          </a:bodyPr>
          <a:lstStyle>
            <a:lvl1pPr marL="0" indent="0">
              <a:lnSpc>
                <a:spcPct val="114000"/>
              </a:lnSpc>
              <a:spcBef>
                <a:spcPts val="450"/>
              </a:spcBef>
              <a:spcAft>
                <a:spcPts val="450"/>
              </a:spcAft>
              <a:buNone/>
              <a:defRPr sz="1500" b="0"/>
            </a:lvl1pPr>
          </a:lstStyle>
          <a:p>
            <a:pPr lvl="0"/>
            <a:r>
              <a:rPr lang="en-US"/>
              <a:t>Text to be overwritten</a:t>
            </a:r>
          </a:p>
        </p:txBody>
      </p:sp>
      <p:sp>
        <p:nvSpPr>
          <p:cNvPr id="2" name="Title 1">
            <a:extLst>
              <a:ext uri="{FF2B5EF4-FFF2-40B4-BE49-F238E27FC236}">
                <a16:creationId xmlns:a16="http://schemas.microsoft.com/office/drawing/2014/main" id="{752295E6-B310-A9B4-F9CD-0050641F9C2F}"/>
              </a:ext>
            </a:extLst>
          </p:cNvPr>
          <p:cNvSpPr>
            <a:spLocks noGrp="1"/>
          </p:cNvSpPr>
          <p:nvPr>
            <p:ph type="title"/>
          </p:nvPr>
        </p:nvSpPr>
        <p:spPr/>
        <p:txBody>
          <a:bodyPr/>
          <a:lstStyle/>
          <a:p>
            <a:r>
              <a:rPr lang="en-US"/>
              <a:t>Click to edit Master title style</a:t>
            </a:r>
            <a:endParaRPr lang="en-NZ"/>
          </a:p>
        </p:txBody>
      </p:sp>
      <p:pic>
        <p:nvPicPr>
          <p:cNvPr id="6" name="Link image" descr="Link with solid fill">
            <a:extLst>
              <a:ext uri="{FF2B5EF4-FFF2-40B4-BE49-F238E27FC236}">
                <a16:creationId xmlns:a16="http://schemas.microsoft.com/office/drawing/2014/main" id="{99066526-09F8-0644-9639-F51CE7A123F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5187" y="4584518"/>
            <a:ext cx="457200" cy="457200"/>
          </a:xfrm>
          <a:prstGeom prst="rect">
            <a:avLst/>
          </a:prstGeom>
        </p:spPr>
      </p:pic>
    </p:spTree>
    <p:extLst>
      <p:ext uri="{BB962C8B-B14F-4D97-AF65-F5344CB8AC3E}">
        <p14:creationId xmlns:p14="http://schemas.microsoft.com/office/powerpoint/2010/main" val="260626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ext with no link">
    <p:spTree>
      <p:nvGrpSpPr>
        <p:cNvPr id="1" name=""/>
        <p:cNvGrpSpPr/>
        <p:nvPr/>
      </p:nvGrpSpPr>
      <p:grpSpPr>
        <a:xfrm>
          <a:off x="0" y="0"/>
          <a:ext cx="0" cy="0"/>
          <a:chOff x="0" y="0"/>
          <a:chExt cx="0" cy="0"/>
        </a:xfrm>
      </p:grpSpPr>
      <p:sp>
        <p:nvSpPr>
          <p:cNvPr id="8" name="Text Placeholder">
            <a:extLst>
              <a:ext uri="{FF2B5EF4-FFF2-40B4-BE49-F238E27FC236}">
                <a16:creationId xmlns:a16="http://schemas.microsoft.com/office/drawing/2014/main" id="{87533CE6-9BE8-E53D-AF55-BE93A4345E9A}"/>
              </a:ext>
            </a:extLst>
          </p:cNvPr>
          <p:cNvSpPr>
            <a:spLocks noGrp="1"/>
          </p:cNvSpPr>
          <p:nvPr>
            <p:ph type="body" sz="quarter" idx="10" hasCustomPrompt="1"/>
          </p:nvPr>
        </p:nvSpPr>
        <p:spPr>
          <a:xfrm>
            <a:off x="523800" y="1377000"/>
            <a:ext cx="8086500" cy="989382"/>
          </a:xfrm>
          <a:noFill/>
        </p:spPr>
        <p:txBody>
          <a:bodyPr lIns="108000" tIns="108000" rIns="108000" bIns="108000">
            <a:normAutofit/>
          </a:bodyPr>
          <a:lstStyle>
            <a:lvl1pPr marL="0" indent="0">
              <a:lnSpc>
                <a:spcPct val="114000"/>
              </a:lnSpc>
              <a:spcBef>
                <a:spcPts val="450"/>
              </a:spcBef>
              <a:spcAft>
                <a:spcPts val="450"/>
              </a:spcAft>
              <a:buNone/>
              <a:defRPr sz="1500" b="0"/>
            </a:lvl1pPr>
          </a:lstStyle>
          <a:p>
            <a:pPr lvl="0"/>
            <a:r>
              <a:rPr lang="en-US"/>
              <a:t>Text to be overwritten</a:t>
            </a:r>
          </a:p>
        </p:txBody>
      </p:sp>
      <p:sp>
        <p:nvSpPr>
          <p:cNvPr id="2" name="Title 1">
            <a:extLst>
              <a:ext uri="{FF2B5EF4-FFF2-40B4-BE49-F238E27FC236}">
                <a16:creationId xmlns:a16="http://schemas.microsoft.com/office/drawing/2014/main" id="{752295E6-B310-A9B4-F9CD-0050641F9C2F}"/>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362201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Content Placeholder 2"/>
          <p:cNvSpPr>
            <a:spLocks noGrp="1"/>
          </p:cNvSpPr>
          <p:nvPr>
            <p:ph sz="quarter" idx="4"/>
          </p:nvPr>
        </p:nvSpPr>
        <p:spPr>
          <a:xfrm>
            <a:off x="4770299" y="1466057"/>
            <a:ext cx="3834000" cy="3442032"/>
          </a:xfrm>
          <a:prstGeom prst="rect">
            <a:avLst/>
          </a:prstGeo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Sub-head Placeholder2"/>
          <p:cNvSpPr>
            <a:spLocks noGrp="1"/>
          </p:cNvSpPr>
          <p:nvPr>
            <p:ph type="body" sz="quarter" idx="3"/>
          </p:nvPr>
        </p:nvSpPr>
        <p:spPr>
          <a:xfrm>
            <a:off x="4770300" y="1087438"/>
            <a:ext cx="3834000" cy="319881"/>
          </a:xfrm>
          <a:prstGeom prst="rect">
            <a:avLst/>
          </a:prstGeo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1"/>
          <p:cNvSpPr>
            <a:spLocks noGrp="1"/>
          </p:cNvSpPr>
          <p:nvPr>
            <p:ph sz="half" idx="2"/>
          </p:nvPr>
        </p:nvSpPr>
        <p:spPr>
          <a:xfrm>
            <a:off x="539702" y="1466057"/>
            <a:ext cx="3834000" cy="3442032"/>
          </a:xfrm>
          <a:prstGeom prst="rect">
            <a:avLst/>
          </a:prstGeo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Sub-head Placeholder1"/>
          <p:cNvSpPr>
            <a:spLocks noGrp="1"/>
          </p:cNvSpPr>
          <p:nvPr>
            <p:ph type="body" idx="1"/>
          </p:nvPr>
        </p:nvSpPr>
        <p:spPr>
          <a:xfrm>
            <a:off x="523800" y="1087438"/>
            <a:ext cx="3834000" cy="319881"/>
          </a:xfrm>
          <a:prstGeom prst="rect">
            <a:avLst/>
          </a:prstGeo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9" name="Slide Number Placeholder 8"/>
          <p:cNvSpPr>
            <a:spLocks noGrp="1"/>
          </p:cNvSpPr>
          <p:nvPr>
            <p:ph type="sldNum" sz="quarter" idx="12"/>
          </p:nvPr>
        </p:nvSpPr>
        <p:spPr>
          <a:xfrm>
            <a:off x="7909736" y="4812931"/>
            <a:ext cx="1066800" cy="182563"/>
          </a:xfrm>
          <a:prstGeom prst="rect">
            <a:avLst/>
          </a:prstGeom>
        </p:spPr>
        <p:txBody>
          <a:bodyPr/>
          <a:lstStyle/>
          <a:p>
            <a:fld id="{B6F15528-21DE-4FAA-801E-634DDDAF4B2B}" type="slidenum">
              <a:rPr lang="en-US" smtClean="0"/>
              <a:pPr/>
              <a:t>‹#›</a:t>
            </a:fld>
            <a:endParaRPr lang="en-US"/>
          </a:p>
        </p:txBody>
      </p:sp>
      <p:sp>
        <p:nvSpPr>
          <p:cNvPr id="10" name="Title 9">
            <a:extLst>
              <a:ext uri="{FF2B5EF4-FFF2-40B4-BE49-F238E27FC236}">
                <a16:creationId xmlns:a16="http://schemas.microsoft.com/office/drawing/2014/main" id="{88E1D8A1-A208-FC33-F88D-E6C49866A7CE}"/>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4249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941635" y="4804957"/>
            <a:ext cx="1066800" cy="182563"/>
          </a:xfrm>
          <a:prstGeom prst="rect">
            <a:avLst/>
          </a:prstGeom>
        </p:spPr>
        <p:txBody>
          <a:bodyPr/>
          <a:lstStyle/>
          <a:p>
            <a:fld id="{B6F15528-21DE-4FAA-801E-634DDDAF4B2B}" type="slidenum">
              <a:rPr lang="en-US" smtClean="0"/>
              <a:pPr/>
              <a:t>‹#›</a:t>
            </a:fld>
            <a:endParaRPr lang="en-US"/>
          </a:p>
        </p:txBody>
      </p:sp>
      <p:sp>
        <p:nvSpPr>
          <p:cNvPr id="3" name="Title 2">
            <a:extLst>
              <a:ext uri="{FF2B5EF4-FFF2-40B4-BE49-F238E27FC236}">
                <a16:creationId xmlns:a16="http://schemas.microsoft.com/office/drawing/2014/main" id="{C529E943-BDAB-11C2-8F0C-9351141D41E7}"/>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695470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1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076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utro Slide">
    <p:bg>
      <p:bgPr>
        <a:solidFill>
          <a:schemeClr val="tx1"/>
        </a:solidFill>
        <a:effectLst/>
      </p:bgPr>
    </p:bg>
    <p:spTree>
      <p:nvGrpSpPr>
        <p:cNvPr id="1" name=""/>
        <p:cNvGrpSpPr/>
        <p:nvPr/>
      </p:nvGrpSpPr>
      <p:grpSpPr>
        <a:xfrm>
          <a:off x="0" y="0"/>
          <a:ext cx="0" cy="0"/>
          <a:chOff x="0" y="0"/>
          <a:chExt cx="0" cy="0"/>
        </a:xfrm>
      </p:grpSpPr>
      <p:sp>
        <p:nvSpPr>
          <p:cNvPr id="7" name="Background image">
            <a:extLst>
              <a:ext uri="{FF2B5EF4-FFF2-40B4-BE49-F238E27FC236}">
                <a16:creationId xmlns:a16="http://schemas.microsoft.com/office/drawing/2014/main" id="{194C327A-C991-BFB5-6C97-FEE590A32F5C}"/>
              </a:ext>
            </a:extLst>
          </p:cNvPr>
          <p:cNvSpPr/>
          <p:nvPr userDrawn="1"/>
        </p:nvSpPr>
        <p:spPr>
          <a:xfrm>
            <a:off x="0" y="-1"/>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alphaModFix amt="63000"/>
            </a:blip>
            <a:srcRect/>
            <a:stretch>
              <a:fillRect t="-16666" b="-16666"/>
            </a:stretch>
          </a:blipFill>
        </p:spPr>
        <p:txBody>
          <a:bodyPr/>
          <a:lstStyle/>
          <a:p>
            <a:endParaRPr lang="en-NZ" sz="451"/>
          </a:p>
        </p:txBody>
      </p:sp>
      <p:sp>
        <p:nvSpPr>
          <p:cNvPr id="3" name="Smaller text Placeholder">
            <a:extLst>
              <a:ext uri="{FF2B5EF4-FFF2-40B4-BE49-F238E27FC236}">
                <a16:creationId xmlns:a16="http://schemas.microsoft.com/office/drawing/2014/main" id="{4DA296F6-7684-962A-A0AF-FCD13FBCE066}"/>
              </a:ext>
            </a:extLst>
          </p:cNvPr>
          <p:cNvSpPr>
            <a:spLocks noGrp="1"/>
          </p:cNvSpPr>
          <p:nvPr>
            <p:ph type="body" sz="quarter" idx="12" hasCustomPrompt="1"/>
          </p:nvPr>
        </p:nvSpPr>
        <p:spPr>
          <a:xfrm>
            <a:off x="514351" y="4254433"/>
            <a:ext cx="8115302" cy="283388"/>
          </a:xfrm>
        </p:spPr>
        <p:txBody>
          <a:bodyPr>
            <a:noAutofit/>
          </a:bodyPr>
          <a:lstStyle>
            <a:lvl1pPr marL="0" indent="0" algn="r">
              <a:spcBef>
                <a:spcPts val="0"/>
              </a:spcBef>
              <a:buNone/>
              <a:defRPr sz="1875" b="1">
                <a:solidFill>
                  <a:schemeClr val="bg1"/>
                </a:solidFill>
                <a:latin typeface="+mn-lt"/>
              </a:defRPr>
            </a:lvl1pPr>
            <a:lvl2pPr marL="228611" indent="0">
              <a:buNone/>
              <a:defRPr sz="1748">
                <a:latin typeface="+mn-lt"/>
              </a:defRPr>
            </a:lvl2pPr>
            <a:lvl3pPr marL="457223" indent="0">
              <a:buNone/>
              <a:defRPr sz="1748">
                <a:latin typeface="+mn-lt"/>
              </a:defRPr>
            </a:lvl3pPr>
            <a:lvl4pPr marL="685834" indent="0">
              <a:buNone/>
              <a:defRPr sz="1748">
                <a:latin typeface="+mn-lt"/>
              </a:defRPr>
            </a:lvl4pPr>
            <a:lvl5pPr marL="914446" indent="0">
              <a:buNone/>
              <a:defRPr sz="1748">
                <a:latin typeface="+mn-lt"/>
              </a:defRPr>
            </a:lvl5pPr>
          </a:lstStyle>
          <a:p>
            <a:pPr lvl="0"/>
            <a:r>
              <a:rPr lang="en-US"/>
              <a:t>Thank you</a:t>
            </a:r>
            <a:endParaRPr lang="en-NZ"/>
          </a:p>
        </p:txBody>
      </p:sp>
      <p:sp>
        <p:nvSpPr>
          <p:cNvPr id="2" name="Large text Placeholder">
            <a:extLst>
              <a:ext uri="{FF2B5EF4-FFF2-40B4-BE49-F238E27FC236}">
                <a16:creationId xmlns:a16="http://schemas.microsoft.com/office/drawing/2014/main" id="{A284072F-A241-D2D8-7E7B-D59C3046A2A7}"/>
              </a:ext>
            </a:extLst>
          </p:cNvPr>
          <p:cNvSpPr>
            <a:spLocks noGrp="1"/>
          </p:cNvSpPr>
          <p:nvPr>
            <p:ph type="body" sz="quarter" idx="10" hasCustomPrompt="1"/>
          </p:nvPr>
        </p:nvSpPr>
        <p:spPr>
          <a:xfrm>
            <a:off x="514351" y="1937754"/>
            <a:ext cx="6017894" cy="685800"/>
          </a:xfrm>
        </p:spPr>
        <p:txBody>
          <a:bodyPr>
            <a:noAutofit/>
          </a:bodyPr>
          <a:lstStyle>
            <a:lvl1pPr marL="0" indent="0">
              <a:buNone/>
              <a:defRPr sz="4200" b="1" baseline="0">
                <a:solidFill>
                  <a:schemeClr val="bg1"/>
                </a:solidFill>
                <a:latin typeface="+mj-lt"/>
              </a:defRPr>
            </a:lvl1pPr>
          </a:lstStyle>
          <a:p>
            <a:pPr lvl="0"/>
            <a:r>
              <a:rPr lang="en-NZ" sz="4200"/>
              <a:t>Questions?</a:t>
            </a:r>
            <a:endParaRPr lang="en-NZ"/>
          </a:p>
        </p:txBody>
      </p:sp>
      <p:pic>
        <p:nvPicPr>
          <p:cNvPr id="6" name="UoA Logo" descr="A logo with text on it&#10;&#10;AI-generated content may be incorrect.">
            <a:extLst>
              <a:ext uri="{FF2B5EF4-FFF2-40B4-BE49-F238E27FC236}">
                <a16:creationId xmlns:a16="http://schemas.microsoft.com/office/drawing/2014/main" id="{E087BEB3-9397-FA4A-6267-845178B4A6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48" y="422428"/>
            <a:ext cx="2181494" cy="1038116"/>
          </a:xfrm>
          <a:prstGeom prst="rect">
            <a:avLst/>
          </a:prstGeom>
        </p:spPr>
      </p:pic>
    </p:spTree>
    <p:extLst>
      <p:ext uri="{BB962C8B-B14F-4D97-AF65-F5344CB8AC3E}">
        <p14:creationId xmlns:p14="http://schemas.microsoft.com/office/powerpoint/2010/main" val="1878119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Outro Slide -  blank">
    <p:bg>
      <p:bgPr>
        <a:solidFill>
          <a:schemeClr val="tx1"/>
        </a:solidFill>
        <a:effectLst/>
      </p:bgPr>
    </p:bg>
    <p:spTree>
      <p:nvGrpSpPr>
        <p:cNvPr id="1" name=""/>
        <p:cNvGrpSpPr/>
        <p:nvPr/>
      </p:nvGrpSpPr>
      <p:grpSpPr>
        <a:xfrm>
          <a:off x="0" y="0"/>
          <a:ext cx="0" cy="0"/>
          <a:chOff x="0" y="0"/>
          <a:chExt cx="0" cy="0"/>
        </a:xfrm>
      </p:grpSpPr>
      <p:sp>
        <p:nvSpPr>
          <p:cNvPr id="7" name="Background image">
            <a:extLst>
              <a:ext uri="{FF2B5EF4-FFF2-40B4-BE49-F238E27FC236}">
                <a16:creationId xmlns:a16="http://schemas.microsoft.com/office/drawing/2014/main" id="{F342B4AC-3FAA-1A4C-9173-DD531B0A1E44}"/>
              </a:ext>
            </a:extLst>
          </p:cNvPr>
          <p:cNvSpPr/>
          <p:nvPr userDrawn="1"/>
        </p:nvSpPr>
        <p:spPr>
          <a:xfrm>
            <a:off x="0" y="1"/>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t="-16666" b="-16666"/>
            </a:stretch>
          </a:blipFill>
        </p:spPr>
        <p:txBody>
          <a:bodyPr/>
          <a:lstStyle/>
          <a:p>
            <a:endParaRPr lang="en-NZ" sz="451">
              <a:solidFill>
                <a:schemeClr val="bg1"/>
              </a:solidFill>
            </a:endParaRPr>
          </a:p>
        </p:txBody>
      </p:sp>
      <p:pic>
        <p:nvPicPr>
          <p:cNvPr id="6" name="UoA Logo" descr="A logo with text on it&#10;&#10;AI-generated content may be incorrect.">
            <a:extLst>
              <a:ext uri="{FF2B5EF4-FFF2-40B4-BE49-F238E27FC236}">
                <a16:creationId xmlns:a16="http://schemas.microsoft.com/office/drawing/2014/main" id="{DA5DDAD3-3138-9C2D-02A6-9D869A9442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48" y="422428"/>
            <a:ext cx="2181494" cy="1038116"/>
          </a:xfrm>
          <a:prstGeom prst="rect">
            <a:avLst/>
          </a:prstGeom>
        </p:spPr>
      </p:pic>
    </p:spTree>
    <p:extLst>
      <p:ext uri="{BB962C8B-B14F-4D97-AF65-F5344CB8AC3E}">
        <p14:creationId xmlns:p14="http://schemas.microsoft.com/office/powerpoint/2010/main" val="3795971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Outro Slide -  blank">
    <p:bg>
      <p:bgPr>
        <a:solidFill>
          <a:schemeClr val="tx1"/>
        </a:solidFill>
        <a:effectLst/>
      </p:bgPr>
    </p:bg>
    <p:spTree>
      <p:nvGrpSpPr>
        <p:cNvPr id="1" name=""/>
        <p:cNvGrpSpPr/>
        <p:nvPr/>
      </p:nvGrpSpPr>
      <p:grpSpPr>
        <a:xfrm>
          <a:off x="0" y="0"/>
          <a:ext cx="0" cy="0"/>
          <a:chOff x="0" y="0"/>
          <a:chExt cx="0" cy="0"/>
        </a:xfrm>
      </p:grpSpPr>
      <p:sp>
        <p:nvSpPr>
          <p:cNvPr id="7" name="Background image">
            <a:extLst>
              <a:ext uri="{FF2B5EF4-FFF2-40B4-BE49-F238E27FC236}">
                <a16:creationId xmlns:a16="http://schemas.microsoft.com/office/drawing/2014/main" id="{F342B4AC-3FAA-1A4C-9173-DD531B0A1E44}"/>
              </a:ext>
            </a:extLst>
          </p:cNvPr>
          <p:cNvSpPr/>
          <p:nvPr userDrawn="1"/>
        </p:nvSpPr>
        <p:spPr>
          <a:xfrm>
            <a:off x="0" y="1"/>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3000"/>
            </a:blip>
            <a:stretch>
              <a:fillRect t="-16666" b="-16666"/>
            </a:stretch>
          </a:blipFill>
        </p:spPr>
        <p:txBody>
          <a:bodyPr/>
          <a:lstStyle/>
          <a:p>
            <a:endParaRPr lang="en-NZ" sz="451">
              <a:solidFill>
                <a:schemeClr val="bg1"/>
              </a:solidFill>
            </a:endParaRPr>
          </a:p>
        </p:txBody>
      </p:sp>
    </p:spTree>
    <p:extLst>
      <p:ext uri="{BB962C8B-B14F-4D97-AF65-F5344CB8AC3E}">
        <p14:creationId xmlns:p14="http://schemas.microsoft.com/office/powerpoint/2010/main" val="2773755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7"/>
        <p:cNvGrpSpPr/>
        <p:nvPr/>
      </p:nvGrpSpPr>
      <p:grpSpPr>
        <a:xfrm>
          <a:off x="0" y="0"/>
          <a:ext cx="0" cy="0"/>
          <a:chOff x="0" y="0"/>
          <a:chExt cx="0" cy="0"/>
        </a:xfrm>
      </p:grpSpPr>
      <p:sp>
        <p:nvSpPr>
          <p:cNvPr id="48" name="Google Shape;48;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50" name="Google Shape;50;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Inter" panose="02000503000000020004" pitchFamily="50" charset="0"/>
                <a:ea typeface="Inter" panose="02000503000000020004" pitchFamily="50" charset="0"/>
                <a:cs typeface="Inter" panose="02000503000000020004" pitchFamily="50" charset="0"/>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0861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 column text with a quote in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29974C8-3C56-6747-C2A4-37A19DA4499D}"/>
              </a:ext>
              <a:ext uri="{C183D7F6-B498-43B3-948B-1728B52AA6E4}">
                <adec:decorative xmlns:adec="http://schemas.microsoft.com/office/drawing/2017/decorative" val="0"/>
              </a:ext>
            </a:extLst>
          </p:cNvPr>
          <p:cNvSpPr>
            <a:spLocks noGrp="1"/>
          </p:cNvSpPr>
          <p:nvPr>
            <p:ph type="sldNum" sz="quarter" idx="4"/>
          </p:nvPr>
        </p:nvSpPr>
        <p:spPr>
          <a:xfrm>
            <a:off x="164857" y="4925891"/>
            <a:ext cx="349493" cy="211596"/>
          </a:xfrm>
          <a:prstGeom prst="rect">
            <a:avLst/>
          </a:prstGeom>
        </p:spPr>
        <p:txBody>
          <a:bodyPr anchor="ctr"/>
          <a:lstStyle>
            <a:lvl1pPr>
              <a:defRPr lang="en-NZ" sz="600" b="0" kern="1200" smtClean="0">
                <a:solidFill>
                  <a:schemeClr val="accent5"/>
                </a:solidFill>
                <a:latin typeface="+mn-lt"/>
                <a:ea typeface="+mn-ea"/>
                <a:cs typeface="+mn-cs"/>
              </a:defRPr>
            </a:lvl1pPr>
          </a:lstStyle>
          <a:p>
            <a:fld id="{64F20531-3426-4EB0-AF0C-DA5AB56130D0}" type="slidenum">
              <a:rPr lang="en-NZ" smtClean="0"/>
              <a:pPr/>
              <a:t>‹#›</a:t>
            </a:fld>
            <a:endParaRPr lang="en-NZ"/>
          </a:p>
        </p:txBody>
      </p:sp>
      <p:sp>
        <p:nvSpPr>
          <p:cNvPr id="2" name="Title 1">
            <a:extLst>
              <a:ext uri="{FF2B5EF4-FFF2-40B4-BE49-F238E27FC236}">
                <a16:creationId xmlns:a16="http://schemas.microsoft.com/office/drawing/2014/main" id="{E5A767F5-DDE3-CC49-E7FB-82B48BD0FE4C}"/>
              </a:ext>
            </a:extLst>
          </p:cNvPr>
          <p:cNvSpPr>
            <a:spLocks noGrp="1"/>
          </p:cNvSpPr>
          <p:nvPr>
            <p:ph type="title" hasCustomPrompt="1"/>
          </p:nvPr>
        </p:nvSpPr>
        <p:spPr>
          <a:xfrm>
            <a:off x="738334" y="637200"/>
            <a:ext cx="3362326" cy="343478"/>
          </a:xfrm>
        </p:spPr>
        <p:txBody>
          <a:bodyPr anchor="t" anchorCtr="0">
            <a:noAutofit/>
          </a:bodyPr>
          <a:lstStyle>
            <a:lvl1pPr>
              <a:defRPr sz="1800"/>
            </a:lvl1pPr>
          </a:lstStyle>
          <a:p>
            <a:r>
              <a:rPr lang="en-US"/>
              <a:t>Click to add heading</a:t>
            </a:r>
            <a:endParaRPr lang="en-NZ"/>
          </a:p>
        </p:txBody>
      </p:sp>
      <p:sp>
        <p:nvSpPr>
          <p:cNvPr id="11" name="Text Placeholder 10">
            <a:extLst>
              <a:ext uri="{FF2B5EF4-FFF2-40B4-BE49-F238E27FC236}">
                <a16:creationId xmlns:a16="http://schemas.microsoft.com/office/drawing/2014/main" id="{C068AA68-34E3-53F8-FF7B-2FFA4EBEEB7E}"/>
              </a:ext>
            </a:extLst>
          </p:cNvPr>
          <p:cNvSpPr>
            <a:spLocks noGrp="1"/>
          </p:cNvSpPr>
          <p:nvPr>
            <p:ph type="body" sz="quarter" idx="13"/>
          </p:nvPr>
        </p:nvSpPr>
        <p:spPr>
          <a:xfrm>
            <a:off x="738188" y="1420200"/>
            <a:ext cx="3362326" cy="257770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Text Placeholder 7">
            <a:extLst>
              <a:ext uri="{FF2B5EF4-FFF2-40B4-BE49-F238E27FC236}">
                <a16:creationId xmlns:a16="http://schemas.microsoft.com/office/drawing/2014/main" id="{A174BCAA-5105-F239-2E69-B94671324620}"/>
              </a:ext>
              <a:ext uri="{C183D7F6-B498-43B3-948B-1728B52AA6E4}">
                <adec:decorative xmlns:adec="http://schemas.microsoft.com/office/drawing/2017/decorative" val="0"/>
              </a:ext>
            </a:extLst>
          </p:cNvPr>
          <p:cNvSpPr>
            <a:spLocks noGrp="1"/>
          </p:cNvSpPr>
          <p:nvPr>
            <p:ph type="body" sz="quarter" idx="12" hasCustomPrompt="1"/>
          </p:nvPr>
        </p:nvSpPr>
        <p:spPr bwMode="white">
          <a:xfrm>
            <a:off x="5225837" y="934190"/>
            <a:ext cx="3000375" cy="2808685"/>
          </a:xfrm>
        </p:spPr>
        <p:txBody>
          <a:bodyPr>
            <a:noAutofit/>
          </a:bodyPr>
          <a:lstStyle>
            <a:lvl1pPr marL="0" indent="0">
              <a:lnSpc>
                <a:spcPct val="100000"/>
              </a:lnSpc>
              <a:buNone/>
              <a:defRPr sz="2250" b="1">
                <a:solidFill>
                  <a:schemeClr val="accent3"/>
                </a:solidFill>
                <a:latin typeface="Inter" panose="020B0604020202020204" charset="0"/>
                <a:ea typeface="Inter" panose="020B0604020202020204" charset="0"/>
              </a:defRPr>
            </a:lvl1pPr>
            <a:lvl2pPr marL="0" indent="0">
              <a:spcBef>
                <a:spcPts val="1350"/>
              </a:spcBef>
              <a:buNone/>
              <a:defRPr>
                <a:solidFill>
                  <a:schemeClr val="accent3"/>
                </a:solidFill>
              </a:defRPr>
            </a:lvl2pPr>
          </a:lstStyle>
          <a:p>
            <a:pPr lvl="0"/>
            <a:r>
              <a:rPr lang="en-US"/>
              <a:t>Don’t adjust the size or colour of the quote or caption</a:t>
            </a:r>
          </a:p>
          <a:p>
            <a:pPr lvl="1"/>
            <a:r>
              <a:rPr lang="en-US"/>
              <a:t>Caption</a:t>
            </a:r>
          </a:p>
        </p:txBody>
      </p:sp>
      <p:sp>
        <p:nvSpPr>
          <p:cNvPr id="4" name="Date Placeholder 3">
            <a:extLst>
              <a:ext uri="{FF2B5EF4-FFF2-40B4-BE49-F238E27FC236}">
                <a16:creationId xmlns:a16="http://schemas.microsoft.com/office/drawing/2014/main" id="{1EBB0061-55E6-DACA-E1A6-FB0664EA2C63}"/>
              </a:ext>
              <a:ext uri="{C183D7F6-B498-43B3-948B-1728B52AA6E4}">
                <adec:decorative xmlns:adec="http://schemas.microsoft.com/office/drawing/2017/decorative" val="1"/>
              </a:ext>
            </a:extLst>
          </p:cNvPr>
          <p:cNvSpPr>
            <a:spLocks noGrp="1"/>
          </p:cNvSpPr>
          <p:nvPr>
            <p:ph type="dt" sz="half" idx="10"/>
          </p:nvPr>
        </p:nvSpPr>
        <p:spPr/>
        <p:txBody>
          <a:bodyPr/>
          <a:lstStyle/>
          <a:p>
            <a:fld id="{317D0BB1-1892-4975-A504-C366F1775BDB}" type="datetime6">
              <a:rPr lang="en-US" smtClean="0"/>
              <a:t>July 26</a:t>
            </a:fld>
            <a:endParaRPr lang="en-NZ"/>
          </a:p>
        </p:txBody>
      </p:sp>
      <p:sp>
        <p:nvSpPr>
          <p:cNvPr id="5" name="Footer Placeholder 4">
            <a:extLst>
              <a:ext uri="{FF2B5EF4-FFF2-40B4-BE49-F238E27FC236}">
                <a16:creationId xmlns:a16="http://schemas.microsoft.com/office/drawing/2014/main" id="{D8A431A4-87EC-7A01-3B17-B070B9B1123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Waipapa Taumata Rau, University of Auckland</a:t>
            </a:r>
            <a:endParaRPr lang="en-NZ"/>
          </a:p>
        </p:txBody>
      </p:sp>
    </p:spTree>
    <p:extLst>
      <p:ext uri="{BB962C8B-B14F-4D97-AF65-F5344CB8AC3E}">
        <p14:creationId xmlns:p14="http://schemas.microsoft.com/office/powerpoint/2010/main" val="104872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198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936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74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8393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056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249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7/1/2026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643549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E0EED6B-D82B-5615-D27A-76C19F684AEB}"/>
              </a:ext>
            </a:extLst>
          </p:cNvPr>
          <p:cNvSpPr>
            <a:spLocks noGrp="1"/>
          </p:cNvSpPr>
          <p:nvPr>
            <p:ph type="title"/>
          </p:nvPr>
        </p:nvSpPr>
        <p:spPr>
          <a:xfrm>
            <a:off x="523800" y="399600"/>
            <a:ext cx="8086800" cy="663416"/>
          </a:xfrm>
          <a:prstGeom prst="rect">
            <a:avLst/>
          </a:prstGeom>
        </p:spPr>
        <p:txBody>
          <a:bodyPr vert="horz" lIns="0" tIns="45720" rIns="0" bIns="45720" rtlCol="0" anchor="ctr">
            <a:normAutofit/>
          </a:bodyPr>
          <a:lstStyle/>
          <a:p>
            <a:r>
              <a:rPr lang="en-US"/>
              <a:t>Click to edit Master title style</a:t>
            </a:r>
            <a:endParaRPr lang="en-NZ"/>
          </a:p>
        </p:txBody>
      </p:sp>
      <p:sp>
        <p:nvSpPr>
          <p:cNvPr id="8" name="Text Placeholder 2">
            <a:extLst>
              <a:ext uri="{FF2B5EF4-FFF2-40B4-BE49-F238E27FC236}">
                <a16:creationId xmlns:a16="http://schemas.microsoft.com/office/drawing/2014/main" id="{E0D16FDE-1665-B79B-13FE-ECDA6179DB51}"/>
              </a:ext>
            </a:extLst>
          </p:cNvPr>
          <p:cNvSpPr>
            <a:spLocks noGrp="1"/>
          </p:cNvSpPr>
          <p:nvPr>
            <p:ph type="body" idx="1"/>
          </p:nvPr>
        </p:nvSpPr>
        <p:spPr>
          <a:xfrm>
            <a:off x="523800" y="1369218"/>
            <a:ext cx="8086800" cy="326350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Slide Number Placeholder 5">
            <a:extLst>
              <a:ext uri="{FF2B5EF4-FFF2-40B4-BE49-F238E27FC236}">
                <a16:creationId xmlns:a16="http://schemas.microsoft.com/office/drawing/2014/main" id="{94BA029F-6234-3F9C-D147-CE8EEA4850D6}"/>
              </a:ext>
            </a:extLst>
          </p:cNvPr>
          <p:cNvSpPr>
            <a:spLocks noGrp="1"/>
          </p:cNvSpPr>
          <p:nvPr>
            <p:ph type="sldNum" sz="quarter" idx="4"/>
          </p:nvPr>
        </p:nvSpPr>
        <p:spPr>
          <a:xfrm>
            <a:off x="6960870" y="4768215"/>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758244F-19E5-44BA-8F10-C40931FCEF06}" type="slidenum">
              <a:rPr lang="en-NZ" smtClean="0"/>
              <a:t>‹#›</a:t>
            </a:fld>
            <a:endParaRPr lang="en-NZ"/>
          </a:p>
        </p:txBody>
      </p:sp>
    </p:spTree>
    <p:extLst>
      <p:ext uri="{BB962C8B-B14F-4D97-AF65-F5344CB8AC3E}">
        <p14:creationId xmlns:p14="http://schemas.microsoft.com/office/powerpoint/2010/main" val="32419366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txStyles>
    <p:titleStyle>
      <a:lvl1pPr algn="l" defTabSz="457223" rtl="0" eaLnBrk="1" latinLnBrk="0" hangingPunct="1">
        <a:spcBef>
          <a:spcPct val="0"/>
        </a:spcBef>
        <a:buNone/>
        <a:defRPr sz="3000" b="1" kern="1200">
          <a:solidFill>
            <a:schemeClr val="accent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62FEF4-962E-4175-3398-AC8612ADCD81}"/>
              </a:ext>
            </a:extLst>
          </p:cNvPr>
          <p:cNvSpPr>
            <a:spLocks noGrp="1"/>
          </p:cNvSpPr>
          <p:nvPr>
            <p:ph type="body" sz="quarter" idx="12"/>
          </p:nvPr>
        </p:nvSpPr>
        <p:spPr>
          <a:xfrm>
            <a:off x="6893860" y="4393663"/>
            <a:ext cx="1735793" cy="283388"/>
          </a:xfrm>
        </p:spPr>
        <p:txBody>
          <a:bodyPr vert="horz" lIns="0" tIns="34290" rIns="0" bIns="34290" rtlCol="0" anchor="t">
            <a:noAutofit/>
          </a:bodyPr>
          <a:lstStyle/>
          <a:p>
            <a:r>
              <a:rPr lang="en-NZ" err="1">
                <a:latin typeface="Inter Display SemiBold" panose="02000703000000020004" pitchFamily="2" charset="0"/>
                <a:ea typeface="Inter Display SemiBold" panose="02000703000000020004" pitchFamily="2" charset="0"/>
                <a:cs typeface="Inter Display SemiBold" panose="02000703000000020004" pitchFamily="2" charset="0"/>
              </a:rPr>
              <a:t>ResBaz</a:t>
            </a:r>
            <a:r>
              <a:rPr lang="en-NZ">
                <a:latin typeface="Inter Display SemiBold" panose="02000703000000020004" pitchFamily="2" charset="0"/>
                <a:ea typeface="Inter Display SemiBold" panose="02000703000000020004" pitchFamily="2" charset="0"/>
                <a:cs typeface="Inter Display SemiBold" panose="02000703000000020004" pitchFamily="2" charset="0"/>
              </a:rPr>
              <a:t> 2026</a:t>
            </a:r>
          </a:p>
        </p:txBody>
      </p:sp>
      <p:sp>
        <p:nvSpPr>
          <p:cNvPr id="3" name="Text Placeholder 2">
            <a:extLst>
              <a:ext uri="{FF2B5EF4-FFF2-40B4-BE49-F238E27FC236}">
                <a16:creationId xmlns:a16="http://schemas.microsoft.com/office/drawing/2014/main" id="{E4291E7D-671B-D1BB-19E7-10B7B7CAB491}"/>
              </a:ext>
            </a:extLst>
          </p:cNvPr>
          <p:cNvSpPr>
            <a:spLocks noGrp="1"/>
          </p:cNvSpPr>
          <p:nvPr>
            <p:ph type="body" sz="quarter" idx="11"/>
          </p:nvPr>
        </p:nvSpPr>
        <p:spPr>
          <a:xfrm>
            <a:off x="514348" y="4404970"/>
            <a:ext cx="3646612" cy="283388"/>
          </a:xfrm>
        </p:spPr>
        <p:txBody>
          <a:bodyPr vert="horz" lIns="68580" tIns="34290" rIns="68580" bIns="34290" rtlCol="0" anchor="t">
            <a:noAutofit/>
          </a:bodyPr>
          <a:lstStyle/>
          <a:p>
            <a:r>
              <a:rPr lang="en-NZ">
                <a:latin typeface="Inter Display SemiBold" panose="02000703000000020004" pitchFamily="2" charset="0"/>
                <a:ea typeface="Inter Display SemiBold" panose="02000703000000020004" pitchFamily="2" charset="0"/>
                <a:cs typeface="Inter Display SemiBold" panose="02000703000000020004" pitchFamily="2" charset="0"/>
              </a:rPr>
              <a:t>Dr. Nidhi </a:t>
            </a:r>
            <a:r>
              <a:rPr lang="en-NZ" err="1">
                <a:latin typeface="Inter Display SemiBold" panose="02000703000000020004" pitchFamily="2" charset="0"/>
                <a:ea typeface="Inter Display SemiBold" panose="02000703000000020004" pitchFamily="2" charset="0"/>
                <a:cs typeface="Inter Display SemiBold" panose="02000703000000020004" pitchFamily="2" charset="0"/>
              </a:rPr>
              <a:t>Gowdra</a:t>
            </a:r>
            <a:r>
              <a:rPr lang="en-NZ">
                <a:latin typeface="Inter Display SemiBold" panose="02000703000000020004" pitchFamily="2" charset="0"/>
                <a:ea typeface="Inter Display SemiBold" panose="02000703000000020004" pitchFamily="2" charset="0"/>
                <a:cs typeface="Inter Display SemiBold" panose="02000703000000020004" pitchFamily="2" charset="0"/>
              </a:rPr>
              <a:t> &amp; Yvette Wharton</a:t>
            </a:r>
            <a:endParaRPr lang="en-US">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5" name="Text Placeholder 4">
            <a:extLst>
              <a:ext uri="{FF2B5EF4-FFF2-40B4-BE49-F238E27FC236}">
                <a16:creationId xmlns:a16="http://schemas.microsoft.com/office/drawing/2014/main" id="{1F347146-38D6-F2E4-0692-18E8F23EC509}"/>
              </a:ext>
            </a:extLst>
          </p:cNvPr>
          <p:cNvSpPr>
            <a:spLocks noGrp="1"/>
          </p:cNvSpPr>
          <p:nvPr>
            <p:ph type="body" sz="quarter" idx="10"/>
          </p:nvPr>
        </p:nvSpPr>
        <p:spPr>
          <a:xfrm>
            <a:off x="514348" y="1918617"/>
            <a:ext cx="8040955" cy="1557287"/>
          </a:xfrm>
        </p:spPr>
        <p:txBody>
          <a:bodyPr vert="horz" lIns="68580" tIns="34290" rIns="68580" bIns="34290" rtlCol="0" anchor="t">
            <a:noAutofit/>
          </a:bodyPr>
          <a:lstStyle/>
          <a:p>
            <a:r>
              <a:rPr lang="en-NZ" sz="5400">
                <a:latin typeface="Inter Display SemiBold" panose="02000703000000020004" pitchFamily="2" charset="0"/>
                <a:ea typeface="Inter Display SemiBold" panose="02000703000000020004" pitchFamily="2" charset="0"/>
                <a:cs typeface="Inter Display SemiBold" panose="02000703000000020004" pitchFamily="2" charset="0"/>
              </a:rPr>
              <a:t>Precision Prompting</a:t>
            </a:r>
          </a:p>
          <a:p>
            <a:r>
              <a:rPr lang="en-US" sz="2800">
                <a:solidFill>
                  <a:srgbClr val="CADCFC"/>
                </a:solidFill>
                <a:latin typeface="Inter Display SemiBold" panose="02000703000000020004" pitchFamily="2" charset="0"/>
                <a:ea typeface="Inter Display SemiBold" panose="02000703000000020004" pitchFamily="2" charset="0"/>
                <a:cs typeface="Inter Display SemiBold" panose="02000703000000020004" pitchFamily="2" charset="0"/>
              </a:rPr>
              <a:t>Mastering Generative AI</a:t>
            </a:r>
            <a:r>
              <a:rPr lang="en-US" sz="2800">
                <a:latin typeface="Inter Display SemiBold" panose="02000703000000020004" pitchFamily="2" charset="0"/>
                <a:ea typeface="Inter Display SemiBold" panose="02000703000000020004" pitchFamily="2" charset="0"/>
                <a:cs typeface="Inter Display SemiBold" panose="02000703000000020004" pitchFamily="2" charset="0"/>
              </a:rPr>
              <a:t> </a:t>
            </a:r>
            <a:r>
              <a:rPr lang="en-US" sz="2800">
                <a:solidFill>
                  <a:srgbClr val="CADCFC"/>
                </a:solidFill>
                <a:latin typeface="Inter Display SemiBold" panose="02000703000000020004" pitchFamily="2" charset="0"/>
                <a:ea typeface="Inter Display SemiBold" panose="02000703000000020004" pitchFamily="2" charset="0"/>
                <a:cs typeface="Inter Display SemiBold" panose="02000703000000020004" pitchFamily="2" charset="0"/>
              </a:rPr>
              <a:t>for the Research Lifecycle</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pic>
        <p:nvPicPr>
          <p:cNvPr id="4" name="Picture 3" descr="A blue and white text on a black background&#10;&#10;AI-generated content may be incorrect.">
            <a:extLst>
              <a:ext uri="{FF2B5EF4-FFF2-40B4-BE49-F238E27FC236}">
                <a16:creationId xmlns:a16="http://schemas.microsoft.com/office/drawing/2014/main" id="{02725AAB-0F4C-43D2-A82B-DCDC8CAC0E10}"/>
              </a:ext>
            </a:extLst>
          </p:cNvPr>
          <p:cNvPicPr>
            <a:picLocks noChangeAspect="1"/>
          </p:cNvPicPr>
          <p:nvPr/>
        </p:nvPicPr>
        <p:blipFill>
          <a:blip r:embed="rId3"/>
          <a:stretch>
            <a:fillRect/>
          </a:stretch>
        </p:blipFill>
        <p:spPr>
          <a:xfrm>
            <a:off x="4861460" y="362413"/>
            <a:ext cx="3458688" cy="1145538"/>
          </a:xfrm>
          <a:prstGeom prst="rect">
            <a:avLst/>
          </a:prstGeom>
        </p:spPr>
      </p:pic>
      <p:pic>
        <p:nvPicPr>
          <p:cNvPr id="6" name="Picture 5" descr="Copyright symbol CC-BY">
            <a:extLst>
              <a:ext uri="{FF2B5EF4-FFF2-40B4-BE49-F238E27FC236}">
                <a16:creationId xmlns:a16="http://schemas.microsoft.com/office/drawing/2014/main" id="{D8B2FBD5-FA2F-FC9E-C8B4-9A491DD985ED}"/>
              </a:ext>
            </a:extLst>
          </p:cNvPr>
          <p:cNvPicPr>
            <a:picLocks noChangeAspect="1"/>
          </p:cNvPicPr>
          <p:nvPr/>
        </p:nvPicPr>
        <p:blipFill>
          <a:blip r:embed="rId4"/>
          <a:srcRect/>
          <a:stretch>
            <a:fillRect/>
          </a:stretch>
        </p:blipFill>
        <p:spPr>
          <a:xfrm>
            <a:off x="7748588" y="4674611"/>
            <a:ext cx="885825" cy="314325"/>
          </a:xfrm>
          <a:prstGeom prst="rect">
            <a:avLst/>
          </a:prstGeom>
        </p:spPr>
      </p:pic>
    </p:spTree>
    <p:extLst>
      <p:ext uri="{BB962C8B-B14F-4D97-AF65-F5344CB8AC3E}">
        <p14:creationId xmlns:p14="http://schemas.microsoft.com/office/powerpoint/2010/main" val="256411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07D5-882D-6FD0-7836-AE39825148E2}"/>
            </a:ext>
          </a:extLst>
        </p:cNvPr>
        <p:cNvGrpSpPr/>
        <p:nvPr/>
      </p:nvGrpSpPr>
      <p:grpSpPr>
        <a:xfrm>
          <a:off x="0" y="0"/>
          <a:ext cx="0" cy="0"/>
          <a:chOff x="0" y="0"/>
          <a:chExt cx="0" cy="0"/>
        </a:xfrm>
      </p:grpSpPr>
      <p:sp>
        <p:nvSpPr>
          <p:cNvPr id="6" name="Shape 1">
            <a:extLst>
              <a:ext uri="{FF2B5EF4-FFF2-40B4-BE49-F238E27FC236}">
                <a16:creationId xmlns:a16="http://schemas.microsoft.com/office/drawing/2014/main" id="{1660E253-89B4-0760-6A91-5422A9742686}"/>
              </a:ext>
            </a:extLst>
          </p:cNvPr>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7" name="Text 3">
            <a:extLst>
              <a:ext uri="{FF2B5EF4-FFF2-40B4-BE49-F238E27FC236}">
                <a16:creationId xmlns:a16="http://schemas.microsoft.com/office/drawing/2014/main" id="{A3AF696E-F902-26AC-25FE-6C8ABEB38760}"/>
              </a:ext>
            </a:extLst>
          </p:cNvPr>
          <p:cNvSpPr/>
          <p:nvPr/>
        </p:nvSpPr>
        <p:spPr>
          <a:xfrm>
            <a:off x="325170"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Prompt engineering techniques</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5" name="TextBox 4">
            <a:extLst>
              <a:ext uri="{FF2B5EF4-FFF2-40B4-BE49-F238E27FC236}">
                <a16:creationId xmlns:a16="http://schemas.microsoft.com/office/drawing/2014/main" id="{1B2DE678-EE67-1930-3E64-E82A66F36548}"/>
              </a:ext>
            </a:extLst>
          </p:cNvPr>
          <p:cNvSpPr txBox="1"/>
          <p:nvPr/>
        </p:nvSpPr>
        <p:spPr>
          <a:xfrm>
            <a:off x="347471" y="1212000"/>
            <a:ext cx="8449057" cy="456187"/>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endParaRPr lang="en-US" sz="1600">
              <a:solidFill>
                <a:srgbClr val="334155"/>
              </a:solidFill>
              <a:latin typeface="Calibri" pitchFamily="34" charset="0"/>
              <a:ea typeface="Calibri" pitchFamily="34" charset="-122"/>
              <a:cs typeface="Calibri" pitchFamily="34" charset="-120"/>
            </a:endParaRPr>
          </a:p>
          <a:p>
            <a:pPr marL="0" lvl="0" indent="0" algn="l" defTabSz="488950">
              <a:lnSpc>
                <a:spcPct val="90000"/>
              </a:lnSpc>
              <a:spcBef>
                <a:spcPct val="0"/>
              </a:spcBef>
              <a:spcAft>
                <a:spcPct val="35000"/>
              </a:spcAft>
              <a:buNone/>
            </a:pPr>
            <a:endParaRPr lang="en-US" sz="1600" kern="1200">
              <a:solidFill>
                <a:srgbClr val="334155"/>
              </a:solidFill>
              <a:latin typeface="Calibri" pitchFamily="34" charset="0"/>
              <a:ea typeface="Calibri" pitchFamily="34" charset="-122"/>
              <a:cs typeface="Calibri" pitchFamily="34" charset="-120"/>
            </a:endParaRPr>
          </a:p>
        </p:txBody>
      </p:sp>
      <p:sp>
        <p:nvSpPr>
          <p:cNvPr id="8" name="TextBox 7">
            <a:extLst>
              <a:ext uri="{FF2B5EF4-FFF2-40B4-BE49-F238E27FC236}">
                <a16:creationId xmlns:a16="http://schemas.microsoft.com/office/drawing/2014/main" id="{4CA31748-51AC-E4E5-26F0-E2B871D34BD9}"/>
              </a:ext>
            </a:extLst>
          </p:cNvPr>
          <p:cNvSpPr txBox="1"/>
          <p:nvPr/>
        </p:nvSpPr>
        <p:spPr>
          <a:xfrm>
            <a:off x="347472" y="2159076"/>
            <a:ext cx="2602762" cy="742444"/>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sz="1600">
                <a:solidFill>
                  <a:schemeClr val="tx2"/>
                </a:solidFill>
                <a:latin typeface="Calibri" pitchFamily="34" charset="0"/>
                <a:ea typeface="Calibri" pitchFamily="34" charset="-122"/>
                <a:cs typeface="Calibri" pitchFamily="34" charset="-120"/>
              </a:rPr>
              <a:t>Zero-shot</a:t>
            </a:r>
          </a:p>
          <a:p>
            <a:pPr marL="0" lvl="0" indent="0" algn="l" defTabSz="488950">
              <a:lnSpc>
                <a:spcPct val="90000"/>
              </a:lnSpc>
              <a:spcBef>
                <a:spcPct val="0"/>
              </a:spcBef>
              <a:spcAft>
                <a:spcPct val="35000"/>
              </a:spcAft>
              <a:buNone/>
            </a:pPr>
            <a:r>
              <a:rPr lang="en-US" sz="1400">
                <a:solidFill>
                  <a:srgbClr val="334155"/>
                </a:solidFill>
                <a:latin typeface="Calibri" pitchFamily="34" charset="0"/>
                <a:ea typeface="Calibri" pitchFamily="34" charset="-122"/>
                <a:cs typeface="Calibri" pitchFamily="34" charset="-120"/>
              </a:rPr>
              <a:t>simple, no examples</a:t>
            </a:r>
          </a:p>
          <a:p>
            <a:pPr marL="0" lvl="0" indent="0" algn="l" defTabSz="488950">
              <a:lnSpc>
                <a:spcPct val="90000"/>
              </a:lnSpc>
              <a:spcBef>
                <a:spcPct val="0"/>
              </a:spcBef>
              <a:spcAft>
                <a:spcPct val="35000"/>
              </a:spcAft>
              <a:buNone/>
            </a:pPr>
            <a:endParaRPr lang="en-US" sz="1600">
              <a:solidFill>
                <a:srgbClr val="334155"/>
              </a:solidFill>
              <a:latin typeface="Calibri" pitchFamily="34" charset="0"/>
              <a:ea typeface="Calibri" pitchFamily="34" charset="-122"/>
              <a:cs typeface="Calibri" pitchFamily="34" charset="-120"/>
            </a:endParaRPr>
          </a:p>
          <a:p>
            <a:pPr marL="0" lvl="0" indent="0" algn="l" defTabSz="488950">
              <a:lnSpc>
                <a:spcPct val="90000"/>
              </a:lnSpc>
              <a:spcBef>
                <a:spcPct val="0"/>
              </a:spcBef>
              <a:spcAft>
                <a:spcPct val="35000"/>
              </a:spcAft>
              <a:buNone/>
            </a:pPr>
            <a:endParaRPr lang="en-US" sz="1600" kern="1200">
              <a:solidFill>
                <a:srgbClr val="334155"/>
              </a:solidFill>
              <a:latin typeface="Calibri" pitchFamily="34" charset="0"/>
              <a:ea typeface="Calibri" pitchFamily="34" charset="-122"/>
              <a:cs typeface="Calibri" pitchFamily="34" charset="-120"/>
            </a:endParaRPr>
          </a:p>
        </p:txBody>
      </p:sp>
      <p:sp>
        <p:nvSpPr>
          <p:cNvPr id="9" name="TextBox 8">
            <a:extLst>
              <a:ext uri="{FF2B5EF4-FFF2-40B4-BE49-F238E27FC236}">
                <a16:creationId xmlns:a16="http://schemas.microsoft.com/office/drawing/2014/main" id="{712E49AA-6A5A-62CC-28D0-DF50E4BC93D6}"/>
              </a:ext>
            </a:extLst>
          </p:cNvPr>
          <p:cNvSpPr txBox="1"/>
          <p:nvPr/>
        </p:nvSpPr>
        <p:spPr>
          <a:xfrm>
            <a:off x="347471" y="3213627"/>
            <a:ext cx="2602762" cy="730250"/>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sz="1600" b="1" i="1">
                <a:solidFill>
                  <a:schemeClr val="tx2"/>
                </a:solidFill>
                <a:latin typeface="Calibri"/>
                <a:ea typeface="Calibri"/>
                <a:cs typeface="Calibri"/>
              </a:rPr>
              <a:t>Few-shot</a:t>
            </a:r>
          </a:p>
          <a:p>
            <a:pPr marL="0" lvl="0" indent="0" algn="l" defTabSz="488950">
              <a:lnSpc>
                <a:spcPct val="90000"/>
              </a:lnSpc>
              <a:spcBef>
                <a:spcPct val="0"/>
              </a:spcBef>
              <a:spcAft>
                <a:spcPct val="35000"/>
              </a:spcAft>
              <a:buNone/>
            </a:pPr>
            <a:r>
              <a:rPr lang="en-US" sz="1400" b="1" i="1">
                <a:solidFill>
                  <a:srgbClr val="334155"/>
                </a:solidFill>
                <a:latin typeface="Calibri"/>
                <a:ea typeface="Calibri"/>
                <a:cs typeface="Calibri"/>
              </a:rPr>
              <a:t>2-6 examples</a:t>
            </a:r>
          </a:p>
          <a:p>
            <a:pPr marL="0" lvl="0" indent="0" algn="l" defTabSz="488950">
              <a:lnSpc>
                <a:spcPct val="90000"/>
              </a:lnSpc>
              <a:spcBef>
                <a:spcPct val="0"/>
              </a:spcBef>
              <a:spcAft>
                <a:spcPct val="35000"/>
              </a:spcAft>
              <a:buNone/>
            </a:pPr>
            <a:endParaRPr lang="en-US" sz="1600" i="1">
              <a:solidFill>
                <a:srgbClr val="334155"/>
              </a:solidFill>
              <a:latin typeface="Calibri" pitchFamily="34" charset="0"/>
              <a:ea typeface="Calibri" pitchFamily="34" charset="-122"/>
              <a:cs typeface="Calibri" pitchFamily="34" charset="-120"/>
            </a:endParaRPr>
          </a:p>
          <a:p>
            <a:pPr marL="0" lvl="0" indent="0" algn="l" defTabSz="488950">
              <a:lnSpc>
                <a:spcPct val="90000"/>
              </a:lnSpc>
              <a:spcBef>
                <a:spcPct val="0"/>
              </a:spcBef>
              <a:spcAft>
                <a:spcPct val="35000"/>
              </a:spcAft>
              <a:buNone/>
            </a:pPr>
            <a:endParaRPr lang="en-US" sz="1600" i="1" kern="1200">
              <a:solidFill>
                <a:srgbClr val="334155"/>
              </a:solidFill>
              <a:latin typeface="Calibri" pitchFamily="34" charset="0"/>
              <a:ea typeface="Calibri" pitchFamily="34" charset="-122"/>
              <a:cs typeface="Calibri" pitchFamily="34" charset="-120"/>
            </a:endParaRPr>
          </a:p>
        </p:txBody>
      </p:sp>
      <p:sp>
        <p:nvSpPr>
          <p:cNvPr id="10" name="TextBox 9">
            <a:extLst>
              <a:ext uri="{FF2B5EF4-FFF2-40B4-BE49-F238E27FC236}">
                <a16:creationId xmlns:a16="http://schemas.microsoft.com/office/drawing/2014/main" id="{4F00AD95-6CC6-0720-6263-EA705C994386}"/>
              </a:ext>
            </a:extLst>
          </p:cNvPr>
          <p:cNvSpPr txBox="1"/>
          <p:nvPr/>
        </p:nvSpPr>
        <p:spPr>
          <a:xfrm>
            <a:off x="3315494" y="2159077"/>
            <a:ext cx="2602762" cy="809878"/>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sz="1600" b="1" i="1">
                <a:solidFill>
                  <a:schemeClr val="tx2"/>
                </a:solidFill>
                <a:latin typeface="Calibri"/>
                <a:ea typeface="Calibri"/>
                <a:cs typeface="Calibri"/>
              </a:rPr>
              <a:t>Chain-of-Thought (</a:t>
            </a:r>
            <a:r>
              <a:rPr lang="en-US" sz="1600" b="1" i="1" err="1">
                <a:solidFill>
                  <a:schemeClr val="tx2"/>
                </a:solidFill>
                <a:latin typeface="Calibri"/>
                <a:ea typeface="Calibri"/>
                <a:cs typeface="Calibri"/>
              </a:rPr>
              <a:t>CoT</a:t>
            </a:r>
            <a:r>
              <a:rPr lang="en-US" sz="1600" b="1" i="1">
                <a:solidFill>
                  <a:schemeClr val="tx2"/>
                </a:solidFill>
                <a:latin typeface="Calibri"/>
                <a:ea typeface="Calibri"/>
                <a:cs typeface="Calibri"/>
              </a:rPr>
              <a:t>)</a:t>
            </a:r>
          </a:p>
          <a:p>
            <a:pPr marL="0" lvl="0" indent="0" algn="l" defTabSz="488950">
              <a:lnSpc>
                <a:spcPct val="90000"/>
              </a:lnSpc>
              <a:spcBef>
                <a:spcPct val="0"/>
              </a:spcBef>
              <a:spcAft>
                <a:spcPct val="35000"/>
              </a:spcAft>
              <a:buNone/>
            </a:pPr>
            <a:r>
              <a:rPr lang="en-US" sz="1400" b="1" i="1">
                <a:solidFill>
                  <a:srgbClr val="334155"/>
                </a:solidFill>
                <a:latin typeface="Calibri"/>
                <a:ea typeface="Calibri"/>
                <a:cs typeface="Calibri"/>
              </a:rPr>
              <a:t>Step by step reasoning</a:t>
            </a:r>
          </a:p>
          <a:p>
            <a:pPr marL="0" lvl="0" indent="0" algn="l" defTabSz="488950">
              <a:lnSpc>
                <a:spcPct val="90000"/>
              </a:lnSpc>
              <a:spcBef>
                <a:spcPct val="0"/>
              </a:spcBef>
              <a:spcAft>
                <a:spcPct val="35000"/>
              </a:spcAft>
              <a:buNone/>
            </a:pPr>
            <a:endParaRPr lang="en-US" sz="1600" i="1">
              <a:solidFill>
                <a:srgbClr val="334155"/>
              </a:solidFill>
              <a:latin typeface="Calibri" pitchFamily="34" charset="0"/>
              <a:ea typeface="Calibri" pitchFamily="34" charset="-122"/>
              <a:cs typeface="Calibri" pitchFamily="34" charset="-120"/>
            </a:endParaRPr>
          </a:p>
          <a:p>
            <a:pPr marL="0" lvl="0" indent="0" algn="l" defTabSz="488950">
              <a:lnSpc>
                <a:spcPct val="90000"/>
              </a:lnSpc>
              <a:spcBef>
                <a:spcPct val="0"/>
              </a:spcBef>
              <a:spcAft>
                <a:spcPct val="35000"/>
              </a:spcAft>
              <a:buNone/>
            </a:pPr>
            <a:endParaRPr lang="en-US" sz="1600" i="1">
              <a:solidFill>
                <a:srgbClr val="334155"/>
              </a:solidFill>
              <a:latin typeface="Calibri" pitchFamily="34" charset="0"/>
              <a:ea typeface="Calibri" pitchFamily="34" charset="-122"/>
              <a:cs typeface="Calibri" pitchFamily="34" charset="-120"/>
            </a:endParaRPr>
          </a:p>
          <a:p>
            <a:pPr marL="0" lvl="0" indent="0" algn="l" defTabSz="488950">
              <a:lnSpc>
                <a:spcPct val="90000"/>
              </a:lnSpc>
              <a:spcBef>
                <a:spcPct val="0"/>
              </a:spcBef>
              <a:spcAft>
                <a:spcPct val="35000"/>
              </a:spcAft>
              <a:buNone/>
            </a:pPr>
            <a:endParaRPr lang="en-US" sz="1600" i="1" kern="1200">
              <a:solidFill>
                <a:srgbClr val="334155"/>
              </a:solidFill>
              <a:latin typeface="Calibri" pitchFamily="34" charset="0"/>
              <a:ea typeface="Calibri" pitchFamily="34" charset="-122"/>
              <a:cs typeface="Calibri" pitchFamily="34" charset="-120"/>
            </a:endParaRPr>
          </a:p>
        </p:txBody>
      </p:sp>
      <p:sp>
        <p:nvSpPr>
          <p:cNvPr id="11" name="TextBox 10">
            <a:extLst>
              <a:ext uri="{FF2B5EF4-FFF2-40B4-BE49-F238E27FC236}">
                <a16:creationId xmlns:a16="http://schemas.microsoft.com/office/drawing/2014/main" id="{D8D4BB26-25CF-EFD1-7162-83150C61B888}"/>
              </a:ext>
            </a:extLst>
          </p:cNvPr>
          <p:cNvSpPr txBox="1"/>
          <p:nvPr/>
        </p:nvSpPr>
        <p:spPr>
          <a:xfrm>
            <a:off x="3315496" y="3206742"/>
            <a:ext cx="2602761" cy="74244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sz="1600" b="1" i="1">
                <a:solidFill>
                  <a:schemeClr val="tx2"/>
                </a:solidFill>
                <a:latin typeface="Calibri"/>
                <a:ea typeface="Calibri"/>
                <a:cs typeface="Calibri"/>
              </a:rPr>
              <a:t>Self-consistent</a:t>
            </a:r>
          </a:p>
          <a:p>
            <a:pPr marL="0" lvl="0" indent="0" algn="l" defTabSz="488950">
              <a:lnSpc>
                <a:spcPct val="90000"/>
              </a:lnSpc>
              <a:spcBef>
                <a:spcPct val="0"/>
              </a:spcBef>
              <a:spcAft>
                <a:spcPct val="35000"/>
              </a:spcAft>
              <a:buNone/>
            </a:pPr>
            <a:r>
              <a:rPr lang="en-US" sz="1400" b="1" i="1">
                <a:solidFill>
                  <a:srgbClr val="334155"/>
                </a:solidFill>
                <a:latin typeface="Calibri"/>
                <a:ea typeface="Calibri"/>
                <a:cs typeface="Calibri"/>
              </a:rPr>
              <a:t>Multiple reasoning paths</a:t>
            </a:r>
          </a:p>
          <a:p>
            <a:pPr marL="0" lvl="0" indent="0" algn="l" defTabSz="488950">
              <a:lnSpc>
                <a:spcPct val="90000"/>
              </a:lnSpc>
              <a:spcBef>
                <a:spcPct val="0"/>
              </a:spcBef>
              <a:spcAft>
                <a:spcPct val="35000"/>
              </a:spcAft>
              <a:buNone/>
            </a:pPr>
            <a:endParaRPr lang="en-US" sz="1600" b="1" i="1">
              <a:solidFill>
                <a:srgbClr val="334155"/>
              </a:solidFill>
              <a:latin typeface="Calibri" pitchFamily="34" charset="0"/>
              <a:ea typeface="Calibri" pitchFamily="34" charset="-122"/>
              <a:cs typeface="Calibri" pitchFamily="34" charset="-120"/>
            </a:endParaRPr>
          </a:p>
          <a:p>
            <a:pPr marL="0" lvl="0" indent="0" algn="l" defTabSz="488950">
              <a:lnSpc>
                <a:spcPct val="90000"/>
              </a:lnSpc>
              <a:spcBef>
                <a:spcPct val="0"/>
              </a:spcBef>
              <a:spcAft>
                <a:spcPct val="35000"/>
              </a:spcAft>
              <a:buNone/>
            </a:pPr>
            <a:endParaRPr lang="en-US" sz="1600" b="1" i="1" kern="1200">
              <a:solidFill>
                <a:srgbClr val="334155"/>
              </a:solidFill>
              <a:latin typeface="Calibri" pitchFamily="34" charset="0"/>
              <a:ea typeface="Calibri" pitchFamily="34" charset="-122"/>
              <a:cs typeface="Calibri" pitchFamily="34" charset="-120"/>
            </a:endParaRPr>
          </a:p>
        </p:txBody>
      </p:sp>
      <p:sp>
        <p:nvSpPr>
          <p:cNvPr id="12" name="TextBox 11">
            <a:extLst>
              <a:ext uri="{FF2B5EF4-FFF2-40B4-BE49-F238E27FC236}">
                <a16:creationId xmlns:a16="http://schemas.microsoft.com/office/drawing/2014/main" id="{9C9A7370-2016-F1D4-CE31-0F3E5887CDF1}"/>
              </a:ext>
            </a:extLst>
          </p:cNvPr>
          <p:cNvSpPr txBox="1"/>
          <p:nvPr/>
        </p:nvSpPr>
        <p:spPr>
          <a:xfrm>
            <a:off x="3315494" y="4186973"/>
            <a:ext cx="2602761" cy="824443"/>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sz="1600">
                <a:solidFill>
                  <a:schemeClr val="tx2"/>
                </a:solidFill>
                <a:latin typeface="Calibri" pitchFamily="34" charset="0"/>
                <a:ea typeface="Calibri" pitchFamily="34" charset="-122"/>
                <a:cs typeface="Calibri" pitchFamily="34" charset="-120"/>
              </a:rPr>
              <a:t>Tree-of-Thoughts (</a:t>
            </a:r>
            <a:r>
              <a:rPr lang="en-US" sz="1600" err="1">
                <a:solidFill>
                  <a:schemeClr val="tx2"/>
                </a:solidFill>
                <a:latin typeface="Calibri" pitchFamily="34" charset="0"/>
                <a:ea typeface="Calibri" pitchFamily="34" charset="-122"/>
                <a:cs typeface="Calibri" pitchFamily="34" charset="-120"/>
              </a:rPr>
              <a:t>ToT</a:t>
            </a:r>
            <a:r>
              <a:rPr lang="en-US" sz="1600">
                <a:solidFill>
                  <a:schemeClr val="tx2"/>
                </a:solidFill>
                <a:latin typeface="Calibri" pitchFamily="34" charset="0"/>
                <a:ea typeface="Calibri" pitchFamily="34" charset="-122"/>
                <a:cs typeface="Calibri" pitchFamily="34" charset="-120"/>
              </a:rPr>
              <a:t>)</a:t>
            </a:r>
          </a:p>
          <a:p>
            <a:pPr marL="0" lvl="0" indent="0" algn="l" defTabSz="488950">
              <a:lnSpc>
                <a:spcPct val="90000"/>
              </a:lnSpc>
              <a:spcBef>
                <a:spcPct val="0"/>
              </a:spcBef>
              <a:spcAft>
                <a:spcPct val="35000"/>
              </a:spcAft>
              <a:buNone/>
            </a:pPr>
            <a:r>
              <a:rPr lang="en-US" sz="1400">
                <a:solidFill>
                  <a:srgbClr val="334155"/>
                </a:solidFill>
                <a:latin typeface="Calibri" pitchFamily="34" charset="0"/>
                <a:ea typeface="Calibri" pitchFamily="34" charset="-122"/>
                <a:cs typeface="Calibri" pitchFamily="34" charset="-120"/>
              </a:rPr>
              <a:t>Multiple decisions paths explored at the same time</a:t>
            </a:r>
            <a:endParaRPr lang="en-US" sz="1600">
              <a:solidFill>
                <a:srgbClr val="334155"/>
              </a:solidFill>
              <a:latin typeface="Calibri" pitchFamily="34" charset="0"/>
              <a:ea typeface="Calibri" pitchFamily="34" charset="-122"/>
              <a:cs typeface="Calibri" pitchFamily="34" charset="-120"/>
            </a:endParaRPr>
          </a:p>
          <a:p>
            <a:pPr marL="0" lvl="0" indent="0" algn="l" defTabSz="488950">
              <a:lnSpc>
                <a:spcPct val="90000"/>
              </a:lnSpc>
              <a:spcBef>
                <a:spcPct val="0"/>
              </a:spcBef>
              <a:spcAft>
                <a:spcPct val="35000"/>
              </a:spcAft>
              <a:buNone/>
            </a:pPr>
            <a:endParaRPr lang="en-US" sz="1600" kern="1200">
              <a:solidFill>
                <a:srgbClr val="334155"/>
              </a:solidFill>
              <a:latin typeface="Calibri" pitchFamily="34" charset="0"/>
              <a:ea typeface="Calibri" pitchFamily="34" charset="-122"/>
              <a:cs typeface="Calibri" pitchFamily="34" charset="-120"/>
            </a:endParaRPr>
          </a:p>
        </p:txBody>
      </p:sp>
      <p:sp>
        <p:nvSpPr>
          <p:cNvPr id="13" name="TextBox 12">
            <a:extLst>
              <a:ext uri="{FF2B5EF4-FFF2-40B4-BE49-F238E27FC236}">
                <a16:creationId xmlns:a16="http://schemas.microsoft.com/office/drawing/2014/main" id="{A3428B10-D904-0E93-50E0-095622F245E1}"/>
              </a:ext>
            </a:extLst>
          </p:cNvPr>
          <p:cNvSpPr txBox="1"/>
          <p:nvPr/>
        </p:nvSpPr>
        <p:spPr>
          <a:xfrm>
            <a:off x="6283516" y="2082875"/>
            <a:ext cx="2601377" cy="1014942"/>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defTabSz="488950">
              <a:lnSpc>
                <a:spcPct val="90000"/>
              </a:lnSpc>
              <a:spcBef>
                <a:spcPct val="0"/>
              </a:spcBef>
              <a:spcAft>
                <a:spcPct val="35000"/>
              </a:spcAft>
            </a:pPr>
            <a:r>
              <a:rPr lang="en-US" sz="1600">
                <a:solidFill>
                  <a:schemeClr val="tx2"/>
                </a:solidFill>
                <a:latin typeface="Calibri"/>
                <a:ea typeface="Calibri"/>
                <a:cs typeface="Calibri"/>
              </a:rPr>
              <a:t>Chain of Verification (</a:t>
            </a:r>
            <a:r>
              <a:rPr lang="en-US" sz="1600" err="1">
                <a:solidFill>
                  <a:schemeClr val="tx2"/>
                </a:solidFill>
                <a:latin typeface="Calibri"/>
                <a:ea typeface="Calibri"/>
                <a:cs typeface="Calibri"/>
              </a:rPr>
              <a:t>CoVe</a:t>
            </a:r>
            <a:r>
              <a:rPr lang="en-US" sz="1600">
                <a:solidFill>
                  <a:schemeClr val="tx2"/>
                </a:solidFill>
                <a:latin typeface="Calibri"/>
                <a:ea typeface="Calibri"/>
                <a:cs typeface="Calibri"/>
              </a:rPr>
              <a:t>)</a:t>
            </a:r>
            <a:endParaRPr lang="en-US">
              <a:solidFill>
                <a:schemeClr val="tx2"/>
              </a:solidFill>
            </a:endParaRPr>
          </a:p>
          <a:p>
            <a:pPr defTabSz="488950">
              <a:lnSpc>
                <a:spcPct val="90000"/>
              </a:lnSpc>
              <a:spcBef>
                <a:spcPct val="0"/>
              </a:spcBef>
              <a:spcAft>
                <a:spcPct val="35000"/>
              </a:spcAft>
            </a:pPr>
            <a:r>
              <a:rPr lang="en-US" sz="1400">
                <a:solidFill>
                  <a:schemeClr val="tx2"/>
                </a:solidFill>
                <a:latin typeface="Calibri"/>
                <a:ea typeface="Calibri"/>
                <a:cs typeface="Calibri"/>
              </a:rPr>
              <a:t>S</a:t>
            </a:r>
            <a:r>
              <a:rPr lang="en-US" sz="1200">
                <a:solidFill>
                  <a:schemeClr val="tx2"/>
                </a:solidFill>
                <a:latin typeface="Calibri"/>
                <a:ea typeface="Calibri"/>
                <a:cs typeface="Calibri"/>
              </a:rPr>
              <a:t>elf-critique technique that improves upon the initial response. </a:t>
            </a:r>
            <a:endParaRPr lang="en-US" sz="1200">
              <a:solidFill>
                <a:schemeClr val="tx2"/>
              </a:solidFill>
            </a:endParaRPr>
          </a:p>
        </p:txBody>
      </p:sp>
      <p:sp>
        <p:nvSpPr>
          <p:cNvPr id="14" name="TextBox 13">
            <a:extLst>
              <a:ext uri="{FF2B5EF4-FFF2-40B4-BE49-F238E27FC236}">
                <a16:creationId xmlns:a16="http://schemas.microsoft.com/office/drawing/2014/main" id="{D46BB299-7309-6DF7-7EB0-0BE8949479CB}"/>
              </a:ext>
            </a:extLst>
          </p:cNvPr>
          <p:cNvSpPr txBox="1"/>
          <p:nvPr/>
        </p:nvSpPr>
        <p:spPr>
          <a:xfrm>
            <a:off x="6283516" y="3192957"/>
            <a:ext cx="2601377" cy="911528"/>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sz="1600">
                <a:solidFill>
                  <a:schemeClr val="tx2"/>
                </a:solidFill>
                <a:latin typeface="Calibri" pitchFamily="34" charset="0"/>
                <a:ea typeface="Calibri" pitchFamily="34" charset="-122"/>
                <a:cs typeface="Calibri" pitchFamily="34" charset="-120"/>
              </a:rPr>
              <a:t>ART</a:t>
            </a:r>
          </a:p>
          <a:p>
            <a:pPr marL="0" lvl="0" indent="0" algn="l" defTabSz="488950">
              <a:lnSpc>
                <a:spcPct val="90000"/>
              </a:lnSpc>
              <a:spcBef>
                <a:spcPct val="0"/>
              </a:spcBef>
              <a:spcAft>
                <a:spcPct val="35000"/>
              </a:spcAft>
              <a:buNone/>
            </a:pPr>
            <a:r>
              <a:rPr lang="en-US" sz="1400">
                <a:solidFill>
                  <a:srgbClr val="334155"/>
                </a:solidFill>
                <a:latin typeface="Calibri" pitchFamily="34" charset="0"/>
                <a:ea typeface="Calibri" pitchFamily="34" charset="-122"/>
                <a:cs typeface="Calibri" pitchFamily="34" charset="-120"/>
              </a:rPr>
              <a:t>Automatic Reasoning and Tool use</a:t>
            </a:r>
          </a:p>
          <a:p>
            <a:pPr marL="0" lvl="0" indent="0" algn="l" defTabSz="488950">
              <a:lnSpc>
                <a:spcPct val="90000"/>
              </a:lnSpc>
              <a:spcBef>
                <a:spcPct val="0"/>
              </a:spcBef>
              <a:spcAft>
                <a:spcPct val="35000"/>
              </a:spcAft>
              <a:buNone/>
            </a:pPr>
            <a:endParaRPr lang="en-US" sz="1600" kern="1200">
              <a:solidFill>
                <a:srgbClr val="334155"/>
              </a:solidFill>
              <a:latin typeface="Calibri" pitchFamily="34" charset="0"/>
              <a:ea typeface="Calibri" pitchFamily="34" charset="-122"/>
              <a:cs typeface="Calibri" pitchFamily="34" charset="-120"/>
            </a:endParaRPr>
          </a:p>
        </p:txBody>
      </p:sp>
      <p:sp>
        <p:nvSpPr>
          <p:cNvPr id="15" name="TextBox 14">
            <a:extLst>
              <a:ext uri="{FF2B5EF4-FFF2-40B4-BE49-F238E27FC236}">
                <a16:creationId xmlns:a16="http://schemas.microsoft.com/office/drawing/2014/main" id="{FA1417FB-834A-0D3D-14C4-06C2C7F42757}"/>
              </a:ext>
            </a:extLst>
          </p:cNvPr>
          <p:cNvSpPr txBox="1"/>
          <p:nvPr/>
        </p:nvSpPr>
        <p:spPr>
          <a:xfrm>
            <a:off x="6283516" y="4186974"/>
            <a:ext cx="2601377" cy="824442"/>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sz="1600" b="1" i="1" err="1">
                <a:solidFill>
                  <a:schemeClr val="tx2"/>
                </a:solidFill>
                <a:latin typeface="Calibri"/>
                <a:ea typeface="Calibri"/>
                <a:cs typeface="Calibri"/>
              </a:rPr>
              <a:t>ReAct</a:t>
            </a:r>
            <a:endParaRPr lang="en-US" sz="1600" b="1" i="1">
              <a:solidFill>
                <a:schemeClr val="tx2"/>
              </a:solidFill>
              <a:latin typeface="Calibri"/>
              <a:ea typeface="Calibri"/>
              <a:cs typeface="Calibri"/>
            </a:endParaRPr>
          </a:p>
          <a:p>
            <a:pPr defTabSz="488950">
              <a:lnSpc>
                <a:spcPct val="90000"/>
              </a:lnSpc>
              <a:spcBef>
                <a:spcPct val="0"/>
              </a:spcBef>
              <a:spcAft>
                <a:spcPct val="35000"/>
              </a:spcAft>
            </a:pPr>
            <a:r>
              <a:rPr lang="en-US" sz="1400" b="1" i="1">
                <a:solidFill>
                  <a:srgbClr val="334155"/>
                </a:solidFill>
                <a:latin typeface="Calibri"/>
                <a:ea typeface="Calibri"/>
                <a:cs typeface="Calibri"/>
              </a:rPr>
              <a:t>Reasoning &amp; action combined</a:t>
            </a:r>
          </a:p>
          <a:p>
            <a:pPr marL="0" lvl="0" indent="0" algn="l" defTabSz="488950">
              <a:lnSpc>
                <a:spcPct val="90000"/>
              </a:lnSpc>
              <a:spcBef>
                <a:spcPct val="0"/>
              </a:spcBef>
              <a:spcAft>
                <a:spcPct val="35000"/>
              </a:spcAft>
              <a:buNone/>
            </a:pPr>
            <a:endParaRPr lang="en-US" sz="1600" i="1" kern="1200">
              <a:solidFill>
                <a:srgbClr val="334155"/>
              </a:solidFill>
              <a:latin typeface="Calibri" pitchFamily="34" charset="0"/>
              <a:ea typeface="Calibri" pitchFamily="34" charset="-122"/>
              <a:cs typeface="Calibri" pitchFamily="34" charset="-120"/>
            </a:endParaRPr>
          </a:p>
        </p:txBody>
      </p:sp>
      <p:sp>
        <p:nvSpPr>
          <p:cNvPr id="16" name="TextBox 15">
            <a:extLst>
              <a:ext uri="{FF2B5EF4-FFF2-40B4-BE49-F238E27FC236}">
                <a16:creationId xmlns:a16="http://schemas.microsoft.com/office/drawing/2014/main" id="{B914B94C-A40F-80D9-EEB9-EB163C47D705}"/>
              </a:ext>
            </a:extLst>
          </p:cNvPr>
          <p:cNvSpPr txBox="1"/>
          <p:nvPr/>
        </p:nvSpPr>
        <p:spPr>
          <a:xfrm>
            <a:off x="347471" y="4186973"/>
            <a:ext cx="2602762" cy="824443"/>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sz="1600" b="1" i="1">
                <a:solidFill>
                  <a:schemeClr val="tx2"/>
                </a:solidFill>
                <a:latin typeface="Calibri"/>
                <a:ea typeface="Calibri"/>
                <a:cs typeface="Calibri"/>
              </a:rPr>
              <a:t>Prompt-chaining</a:t>
            </a:r>
          </a:p>
          <a:p>
            <a:pPr marL="0" lvl="0" indent="0" algn="l" defTabSz="488950">
              <a:lnSpc>
                <a:spcPct val="90000"/>
              </a:lnSpc>
              <a:spcBef>
                <a:spcPct val="0"/>
              </a:spcBef>
              <a:spcAft>
                <a:spcPct val="35000"/>
              </a:spcAft>
              <a:buNone/>
            </a:pPr>
            <a:r>
              <a:rPr lang="en-US" sz="1400" b="1" i="1">
                <a:solidFill>
                  <a:srgbClr val="334155"/>
                </a:solidFill>
                <a:latin typeface="Calibri"/>
                <a:ea typeface="Calibri"/>
                <a:cs typeface="Calibri"/>
              </a:rPr>
              <a:t>Multiple decisions paths explored at the same time</a:t>
            </a:r>
            <a:endParaRPr lang="en-US" sz="1600" b="1" i="1">
              <a:solidFill>
                <a:srgbClr val="334155"/>
              </a:solidFill>
              <a:latin typeface="Calibri"/>
              <a:ea typeface="Calibri"/>
              <a:cs typeface="Calibri"/>
            </a:endParaRPr>
          </a:p>
          <a:p>
            <a:pPr marL="0" lvl="0" indent="0" algn="l" defTabSz="488950">
              <a:lnSpc>
                <a:spcPct val="90000"/>
              </a:lnSpc>
              <a:spcBef>
                <a:spcPct val="0"/>
              </a:spcBef>
              <a:spcAft>
                <a:spcPct val="35000"/>
              </a:spcAft>
              <a:buNone/>
            </a:pPr>
            <a:endParaRPr lang="en-US" sz="1600" b="1" i="1" kern="1200">
              <a:solidFill>
                <a:srgbClr val="334155"/>
              </a:solidFill>
              <a:latin typeface="Calibri" pitchFamily="34" charset="0"/>
              <a:ea typeface="Calibri" pitchFamily="34" charset="-122"/>
              <a:cs typeface="Calibri" pitchFamily="34" charset="-120"/>
            </a:endParaRPr>
          </a:p>
        </p:txBody>
      </p:sp>
      <p:sp>
        <p:nvSpPr>
          <p:cNvPr id="18" name="TextBox 17">
            <a:extLst>
              <a:ext uri="{FF2B5EF4-FFF2-40B4-BE49-F238E27FC236}">
                <a16:creationId xmlns:a16="http://schemas.microsoft.com/office/drawing/2014/main" id="{7C339267-7C58-8814-C7C6-EE31913E1836}"/>
              </a:ext>
            </a:extLst>
          </p:cNvPr>
          <p:cNvSpPr txBox="1"/>
          <p:nvPr/>
        </p:nvSpPr>
        <p:spPr>
          <a:xfrm>
            <a:off x="347471" y="1290658"/>
            <a:ext cx="736262" cy="341632"/>
          </a:xfrm>
          <a:prstGeom prst="rect">
            <a:avLst/>
          </a:prstGeom>
          <a:noFill/>
        </p:spPr>
        <p:txBody>
          <a:bodyPr wrap="square">
            <a:spAutoFit/>
          </a:bodyPr>
          <a:lstStyle/>
          <a:p>
            <a:pPr marL="0" lvl="0" indent="0" algn="l" defTabSz="488950">
              <a:lnSpc>
                <a:spcPct val="90000"/>
              </a:lnSpc>
              <a:spcBef>
                <a:spcPct val="0"/>
              </a:spcBef>
              <a:spcAft>
                <a:spcPct val="35000"/>
              </a:spcAft>
              <a:buNone/>
            </a:pPr>
            <a:r>
              <a:rPr lang="en-US" b="1" kern="1200">
                <a:solidFill>
                  <a:srgbClr val="334155"/>
                </a:solidFill>
                <a:latin typeface="Calibri" pitchFamily="34" charset="0"/>
                <a:ea typeface="Calibri" pitchFamily="34" charset="-122"/>
                <a:cs typeface="Calibri" pitchFamily="34" charset="-120"/>
              </a:rPr>
              <a:t>Basic</a:t>
            </a:r>
            <a:endParaRPr lang="en-US" sz="1600">
              <a:solidFill>
                <a:srgbClr val="334155"/>
              </a:solidFill>
              <a:latin typeface="Calibri" pitchFamily="34" charset="0"/>
              <a:ea typeface="Calibri" pitchFamily="34" charset="-122"/>
              <a:cs typeface="Calibri" pitchFamily="34" charset="-120"/>
            </a:endParaRPr>
          </a:p>
        </p:txBody>
      </p:sp>
      <p:sp>
        <p:nvSpPr>
          <p:cNvPr id="19" name="TextBox 18">
            <a:extLst>
              <a:ext uri="{FF2B5EF4-FFF2-40B4-BE49-F238E27FC236}">
                <a16:creationId xmlns:a16="http://schemas.microsoft.com/office/drawing/2014/main" id="{D26D6E8E-C24C-D072-A7B7-62007F416FA8}"/>
              </a:ext>
            </a:extLst>
          </p:cNvPr>
          <p:cNvSpPr txBox="1"/>
          <p:nvPr/>
        </p:nvSpPr>
        <p:spPr>
          <a:xfrm>
            <a:off x="7418717" y="1273405"/>
            <a:ext cx="1225590" cy="341632"/>
          </a:xfrm>
          <a:prstGeom prst="rect">
            <a:avLst/>
          </a:prstGeom>
          <a:noFill/>
        </p:spPr>
        <p:txBody>
          <a:bodyPr wrap="square">
            <a:spAutoFit/>
          </a:bodyPr>
          <a:lstStyle/>
          <a:p>
            <a:pPr marL="0" lvl="0" indent="0" algn="l" defTabSz="488950">
              <a:lnSpc>
                <a:spcPct val="90000"/>
              </a:lnSpc>
              <a:spcBef>
                <a:spcPct val="0"/>
              </a:spcBef>
              <a:spcAft>
                <a:spcPct val="35000"/>
              </a:spcAft>
              <a:buNone/>
            </a:pPr>
            <a:r>
              <a:rPr lang="en-US" b="1" kern="1200">
                <a:solidFill>
                  <a:srgbClr val="334155"/>
                </a:solidFill>
                <a:latin typeface="Calibri" pitchFamily="34" charset="0"/>
                <a:ea typeface="Calibri" pitchFamily="34" charset="-122"/>
                <a:cs typeface="Calibri" pitchFamily="34" charset="-120"/>
              </a:rPr>
              <a:t>Advanced</a:t>
            </a:r>
            <a:endParaRPr lang="en-US" sz="1600">
              <a:solidFill>
                <a:srgbClr val="334155"/>
              </a:solidFill>
              <a:latin typeface="Calibri" pitchFamily="34" charset="0"/>
              <a:ea typeface="Calibri" pitchFamily="34" charset="-122"/>
              <a:cs typeface="Calibri" pitchFamily="34" charset="-120"/>
            </a:endParaRPr>
          </a:p>
        </p:txBody>
      </p:sp>
      <p:sp>
        <p:nvSpPr>
          <p:cNvPr id="20" name="TextBox 19">
            <a:extLst>
              <a:ext uri="{FF2B5EF4-FFF2-40B4-BE49-F238E27FC236}">
                <a16:creationId xmlns:a16="http://schemas.microsoft.com/office/drawing/2014/main" id="{35CEBE13-247C-21A1-BE33-82B29BCA200D}"/>
              </a:ext>
            </a:extLst>
          </p:cNvPr>
          <p:cNvSpPr txBox="1"/>
          <p:nvPr/>
        </p:nvSpPr>
        <p:spPr>
          <a:xfrm>
            <a:off x="347471" y="1740467"/>
            <a:ext cx="1705616" cy="341632"/>
          </a:xfrm>
          <a:prstGeom prst="rect">
            <a:avLst/>
          </a:prstGeom>
          <a:noFill/>
        </p:spPr>
        <p:txBody>
          <a:bodyPr wrap="square">
            <a:spAutoFit/>
          </a:bodyPr>
          <a:lstStyle/>
          <a:p>
            <a:pPr marL="0" lvl="0" indent="0" algn="l" defTabSz="488950">
              <a:lnSpc>
                <a:spcPct val="90000"/>
              </a:lnSpc>
              <a:spcBef>
                <a:spcPct val="0"/>
              </a:spcBef>
              <a:spcAft>
                <a:spcPct val="35000"/>
              </a:spcAft>
              <a:buNone/>
            </a:pPr>
            <a:r>
              <a:rPr lang="en-US" b="1" kern="1200">
                <a:solidFill>
                  <a:srgbClr val="334155"/>
                </a:solidFill>
                <a:latin typeface="Calibri" pitchFamily="34" charset="0"/>
                <a:ea typeface="Calibri" pitchFamily="34" charset="-122"/>
                <a:cs typeface="Calibri" pitchFamily="34" charset="-120"/>
              </a:rPr>
              <a:t>Simple text</a:t>
            </a:r>
            <a:endParaRPr lang="en-US" sz="1600">
              <a:solidFill>
                <a:srgbClr val="334155"/>
              </a:solidFill>
              <a:latin typeface="Calibri" pitchFamily="34" charset="0"/>
              <a:ea typeface="Calibri" pitchFamily="34" charset="-122"/>
              <a:cs typeface="Calibri" pitchFamily="34" charset="-120"/>
            </a:endParaRPr>
          </a:p>
        </p:txBody>
      </p:sp>
      <p:sp>
        <p:nvSpPr>
          <p:cNvPr id="21" name="TextBox 20">
            <a:extLst>
              <a:ext uri="{FF2B5EF4-FFF2-40B4-BE49-F238E27FC236}">
                <a16:creationId xmlns:a16="http://schemas.microsoft.com/office/drawing/2014/main" id="{6CB1375E-E071-AE89-9063-4C05D90410C0}"/>
              </a:ext>
            </a:extLst>
          </p:cNvPr>
          <p:cNvSpPr txBox="1"/>
          <p:nvPr/>
        </p:nvSpPr>
        <p:spPr>
          <a:xfrm>
            <a:off x="7294787" y="1748122"/>
            <a:ext cx="1349520" cy="341632"/>
          </a:xfrm>
          <a:prstGeom prst="rect">
            <a:avLst/>
          </a:prstGeom>
          <a:noFill/>
        </p:spPr>
        <p:txBody>
          <a:bodyPr wrap="square">
            <a:spAutoFit/>
          </a:bodyPr>
          <a:lstStyle/>
          <a:p>
            <a:pPr marL="0" lvl="0" indent="0" algn="l" defTabSz="488950">
              <a:lnSpc>
                <a:spcPct val="90000"/>
              </a:lnSpc>
              <a:spcBef>
                <a:spcPct val="0"/>
              </a:spcBef>
              <a:spcAft>
                <a:spcPct val="35000"/>
              </a:spcAft>
              <a:buNone/>
            </a:pPr>
            <a:r>
              <a:rPr lang="en-US" b="1" kern="1200">
                <a:solidFill>
                  <a:srgbClr val="334155"/>
                </a:solidFill>
                <a:latin typeface="Calibri" pitchFamily="34" charset="0"/>
                <a:ea typeface="Calibri" pitchFamily="34" charset="-122"/>
                <a:cs typeface="Calibri" pitchFamily="34" charset="-120"/>
              </a:rPr>
              <a:t>Multimodal</a:t>
            </a:r>
            <a:endParaRPr lang="en-US" sz="1600">
              <a:solidFill>
                <a:srgbClr val="334155"/>
              </a:solidFill>
              <a:latin typeface="Calibri" pitchFamily="34" charset="0"/>
              <a:ea typeface="Calibri" pitchFamily="34" charset="-122"/>
              <a:cs typeface="Calibri" pitchFamily="34" charset="-120"/>
            </a:endParaRPr>
          </a:p>
        </p:txBody>
      </p:sp>
      <p:sp>
        <p:nvSpPr>
          <p:cNvPr id="22" name="Left-right Arrow 21">
            <a:extLst>
              <a:ext uri="{FF2B5EF4-FFF2-40B4-BE49-F238E27FC236}">
                <a16:creationId xmlns:a16="http://schemas.microsoft.com/office/drawing/2014/main" id="{7F36EA4B-6B67-8C5E-ECF3-4C7BADBBE6D8}"/>
              </a:ext>
            </a:extLst>
          </p:cNvPr>
          <p:cNvSpPr/>
          <p:nvPr/>
        </p:nvSpPr>
        <p:spPr>
          <a:xfrm>
            <a:off x="1647132" y="1161953"/>
            <a:ext cx="5555306" cy="4958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2">
            <a:extLst>
              <a:ext uri="{FF2B5EF4-FFF2-40B4-BE49-F238E27FC236}">
                <a16:creationId xmlns:a16="http://schemas.microsoft.com/office/drawing/2014/main" id="{548C9EB4-636C-B148-1083-97963B1DEB1D}"/>
              </a:ext>
            </a:extLst>
          </p:cNvPr>
          <p:cNvSpPr/>
          <p:nvPr/>
        </p:nvSpPr>
        <p:spPr>
          <a:xfrm>
            <a:off x="0" y="1034388"/>
            <a:ext cx="9144000" cy="45719"/>
          </a:xfrm>
          <a:prstGeom prst="rect">
            <a:avLst/>
          </a:prstGeom>
          <a:solidFill>
            <a:srgbClr val="F59E0B"/>
          </a:solidFill>
          <a:ln w="12700">
            <a:solidFill>
              <a:srgbClr val="F59E0B"/>
            </a:solidFill>
            <a:prstDash val="solid"/>
          </a:ln>
        </p:spPr>
        <p:txBody>
          <a:bodyPr/>
          <a:lstStyle/>
          <a:p>
            <a:endParaRPr lang="en-NZ"/>
          </a:p>
        </p:txBody>
      </p:sp>
    </p:spTree>
    <p:extLst>
      <p:ext uri="{BB962C8B-B14F-4D97-AF65-F5344CB8AC3E}">
        <p14:creationId xmlns:p14="http://schemas.microsoft.com/office/powerpoint/2010/main" val="209290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r>
              <a:rPr lang="en-US" sz="2800" b="1">
                <a:solidFill>
                  <a:srgbClr val="FFFFFF"/>
                </a:solidFill>
                <a:latin typeface="Inter Display SemiBold"/>
                <a:ea typeface="Inter Display SemiBold" panose="02000703000000020004" pitchFamily="2" charset="0"/>
                <a:cs typeface="Inter Display SemiBold" panose="02000703000000020004" pitchFamily="2" charset="0"/>
              </a:rPr>
              <a:t>Basic to Advanced prompting techniques</a:t>
            </a:r>
            <a:endParaRPr lang="en-US" sz="2800">
              <a:latin typeface="Inter Display SemiBold"/>
              <a:ea typeface="Inter Display SemiBold" panose="02000703000000020004" pitchFamily="2" charset="0"/>
              <a:cs typeface="Inter Display SemiBold" panose="02000703000000020004" pitchFamily="2" charset="0"/>
            </a:endParaRPr>
          </a:p>
        </p:txBody>
      </p:sp>
      <p:sp>
        <p:nvSpPr>
          <p:cNvPr id="6" name="Text 4"/>
          <p:cNvSpPr/>
          <p:nvPr/>
        </p:nvSpPr>
        <p:spPr>
          <a:xfrm>
            <a:off x="347472" y="1170432"/>
            <a:ext cx="8430768" cy="237744"/>
          </a:xfrm>
          <a:prstGeom prst="rect">
            <a:avLst/>
          </a:prstGeom>
          <a:noFill/>
          <a:ln/>
        </p:spPr>
        <p:txBody>
          <a:bodyPr wrap="square" lIns="0" tIns="0" rIns="0" bIns="0" rtlCol="0" anchor="ctr"/>
          <a:lstStyle/>
          <a:p>
            <a:pPr marL="0" indent="0">
              <a:buNone/>
            </a:pPr>
            <a:r>
              <a:rPr lang="en-US" sz="1000" i="1">
                <a:solidFill>
                  <a:srgbClr val="3B82F6"/>
                </a:solidFill>
                <a:latin typeface="Calibri" pitchFamily="34" charset="0"/>
                <a:ea typeface="Calibri" pitchFamily="34" charset="-122"/>
                <a:cs typeface="Calibri" pitchFamily="34" charset="-120"/>
              </a:rPr>
              <a:t>Further reading: https://uoa-eresearch.github.io/AI/workshops/prompt-engineering.html</a:t>
            </a:r>
            <a:endParaRPr lang="en-US" sz="1000"/>
          </a:p>
        </p:txBody>
      </p:sp>
      <p:sp>
        <p:nvSpPr>
          <p:cNvPr id="7" name="Shape 5"/>
          <p:cNvSpPr/>
          <p:nvPr/>
        </p:nvSpPr>
        <p:spPr>
          <a:xfrm>
            <a:off x="347472" y="1499616"/>
            <a:ext cx="8430768" cy="1664208"/>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8" name="Shape 6"/>
          <p:cNvSpPr/>
          <p:nvPr/>
        </p:nvSpPr>
        <p:spPr>
          <a:xfrm>
            <a:off x="347472" y="1499616"/>
            <a:ext cx="109728" cy="1664208"/>
          </a:xfrm>
          <a:prstGeom prst="rect">
            <a:avLst/>
          </a:prstGeom>
          <a:solidFill>
            <a:srgbClr val="3B82F6"/>
          </a:solidFill>
          <a:ln w="12700">
            <a:solidFill>
              <a:srgbClr val="3B82F6"/>
            </a:solidFill>
            <a:prstDash val="solid"/>
          </a:ln>
        </p:spPr>
        <p:txBody>
          <a:bodyPr/>
          <a:lstStyle/>
          <a:p>
            <a:endParaRPr lang="en-NZ"/>
          </a:p>
        </p:txBody>
      </p:sp>
      <p:sp>
        <p:nvSpPr>
          <p:cNvPr id="9" name="Text 7"/>
          <p:cNvSpPr/>
          <p:nvPr/>
        </p:nvSpPr>
        <p:spPr>
          <a:xfrm>
            <a:off x="566928" y="1591056"/>
            <a:ext cx="7955280" cy="347472"/>
          </a:xfrm>
          <a:prstGeom prst="rect">
            <a:avLst/>
          </a:prstGeom>
          <a:noFill/>
          <a:ln/>
        </p:spPr>
        <p:txBody>
          <a:bodyPr wrap="square" lIns="0" tIns="0" rIns="0" bIns="0" rtlCol="0" anchor="ctr"/>
          <a:lstStyle/>
          <a:p>
            <a:pPr marL="0" indent="0">
              <a:buNone/>
            </a:pPr>
            <a:r>
              <a:rPr lang="en-US" sz="1500" b="1">
                <a:solidFill>
                  <a:srgbClr val="0D1F3C"/>
                </a:solidFill>
                <a:latin typeface="Calibri" pitchFamily="34" charset="0"/>
                <a:ea typeface="Calibri" pitchFamily="34" charset="-122"/>
                <a:cs typeface="Calibri" pitchFamily="34" charset="-120"/>
              </a:rPr>
              <a:t>Few-Shot Prompting</a:t>
            </a:r>
            <a:endParaRPr lang="en-US" sz="1500"/>
          </a:p>
        </p:txBody>
      </p:sp>
      <p:sp>
        <p:nvSpPr>
          <p:cNvPr id="10" name="Text 8"/>
          <p:cNvSpPr/>
          <p:nvPr/>
        </p:nvSpPr>
        <p:spPr>
          <a:xfrm>
            <a:off x="566928" y="1956816"/>
            <a:ext cx="7955280" cy="274320"/>
          </a:xfrm>
          <a:prstGeom prst="rect">
            <a:avLst/>
          </a:prstGeom>
          <a:noFill/>
          <a:ln/>
        </p:spPr>
        <p:txBody>
          <a:bodyPr wrap="square" lIns="0" tIns="0" rIns="0" bIns="0" rtlCol="0" anchor="t"/>
          <a:lstStyle/>
          <a:p>
            <a:pPr marL="0" indent="0">
              <a:buNone/>
            </a:pPr>
            <a:r>
              <a:rPr lang="en-US" sz="1200">
                <a:solidFill>
                  <a:srgbClr val="334155"/>
                </a:solidFill>
                <a:latin typeface="Calibri" pitchFamily="34" charset="0"/>
                <a:ea typeface="Calibri" pitchFamily="34" charset="-122"/>
                <a:cs typeface="Calibri" pitchFamily="34" charset="-120"/>
              </a:rPr>
              <a:t>Provide concrete examples before the actual request.</a:t>
            </a:r>
            <a:endParaRPr lang="en-US" sz="1200"/>
          </a:p>
        </p:txBody>
      </p:sp>
      <p:sp>
        <p:nvSpPr>
          <p:cNvPr id="11" name="Shape 9"/>
          <p:cNvSpPr/>
          <p:nvPr/>
        </p:nvSpPr>
        <p:spPr>
          <a:xfrm>
            <a:off x="566928" y="2304288"/>
            <a:ext cx="7955280" cy="749808"/>
          </a:xfrm>
          <a:prstGeom prst="rect">
            <a:avLst/>
          </a:prstGeom>
          <a:solidFill>
            <a:srgbClr val="E8F0FE"/>
          </a:solidFill>
          <a:ln w="12700">
            <a:solidFill>
              <a:srgbClr val="3B82F6"/>
            </a:solidFill>
            <a:prstDash val="solid"/>
          </a:ln>
        </p:spPr>
        <p:txBody>
          <a:bodyPr/>
          <a:lstStyle/>
          <a:p>
            <a:endParaRPr lang="en-NZ"/>
          </a:p>
        </p:txBody>
      </p:sp>
      <p:sp>
        <p:nvSpPr>
          <p:cNvPr id="12" name="Text 10"/>
          <p:cNvSpPr/>
          <p:nvPr/>
        </p:nvSpPr>
        <p:spPr>
          <a:xfrm>
            <a:off x="694944" y="2340864"/>
            <a:ext cx="7680960" cy="676656"/>
          </a:xfrm>
          <a:prstGeom prst="rect">
            <a:avLst/>
          </a:prstGeom>
          <a:noFill/>
          <a:ln/>
        </p:spPr>
        <p:txBody>
          <a:bodyPr wrap="square" lIns="0" tIns="0" rIns="0" bIns="0" rtlCol="0" anchor="t"/>
          <a:lstStyle/>
          <a:p>
            <a:r>
              <a:rPr lang="en-US" sz="1100" i="1">
                <a:solidFill>
                  <a:srgbClr val="1A56A0"/>
                </a:solidFill>
                <a:latin typeface="Calibri"/>
                <a:ea typeface="Calibri"/>
                <a:cs typeface="Calibri"/>
              </a:rPr>
              <a:t>"Here are three examples of well-written summaries: [Ex1], [Ex2], [Ex3]. Now summarize the key findings of the attached paper in one paragraph."</a:t>
            </a:r>
            <a:endParaRPr lang="en-US" sz="1100">
              <a:latin typeface="Calibri"/>
              <a:ea typeface="Calibri"/>
              <a:cs typeface="Calibri"/>
            </a:endParaRPr>
          </a:p>
        </p:txBody>
      </p:sp>
      <p:sp>
        <p:nvSpPr>
          <p:cNvPr id="13" name="Shape 11"/>
          <p:cNvSpPr/>
          <p:nvPr/>
        </p:nvSpPr>
        <p:spPr>
          <a:xfrm>
            <a:off x="347472" y="3328416"/>
            <a:ext cx="8430768" cy="1664208"/>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4" name="Shape 12"/>
          <p:cNvSpPr/>
          <p:nvPr/>
        </p:nvSpPr>
        <p:spPr>
          <a:xfrm>
            <a:off x="347472" y="3328416"/>
            <a:ext cx="109728" cy="1664208"/>
          </a:xfrm>
          <a:prstGeom prst="rect">
            <a:avLst/>
          </a:prstGeom>
          <a:solidFill>
            <a:srgbClr val="F59E0B"/>
          </a:solidFill>
          <a:ln w="12700">
            <a:solidFill>
              <a:srgbClr val="F59E0B"/>
            </a:solidFill>
            <a:prstDash val="solid"/>
          </a:ln>
        </p:spPr>
        <p:txBody>
          <a:bodyPr/>
          <a:lstStyle/>
          <a:p>
            <a:endParaRPr lang="en-NZ"/>
          </a:p>
        </p:txBody>
      </p:sp>
      <p:sp>
        <p:nvSpPr>
          <p:cNvPr id="15" name="Text 13"/>
          <p:cNvSpPr/>
          <p:nvPr/>
        </p:nvSpPr>
        <p:spPr>
          <a:xfrm>
            <a:off x="566928" y="3419856"/>
            <a:ext cx="7955280" cy="347472"/>
          </a:xfrm>
          <a:prstGeom prst="rect">
            <a:avLst/>
          </a:prstGeom>
          <a:noFill/>
          <a:ln/>
        </p:spPr>
        <p:txBody>
          <a:bodyPr wrap="square" lIns="0" tIns="0" rIns="0" bIns="0" rtlCol="0" anchor="ctr"/>
          <a:lstStyle/>
          <a:p>
            <a:pPr marL="0" indent="0">
              <a:buNone/>
            </a:pPr>
            <a:r>
              <a:rPr lang="en-US" sz="1500" b="1">
                <a:solidFill>
                  <a:srgbClr val="0D1F3C"/>
                </a:solidFill>
                <a:latin typeface="Calibri" pitchFamily="34" charset="0"/>
                <a:ea typeface="Calibri" pitchFamily="34" charset="-122"/>
                <a:cs typeface="Calibri" pitchFamily="34" charset="-120"/>
              </a:rPr>
              <a:t>Self-Consistent Prompting</a:t>
            </a:r>
            <a:endParaRPr lang="en-US" sz="1500"/>
          </a:p>
        </p:txBody>
      </p:sp>
      <p:sp>
        <p:nvSpPr>
          <p:cNvPr id="16" name="Text 14"/>
          <p:cNvSpPr/>
          <p:nvPr/>
        </p:nvSpPr>
        <p:spPr>
          <a:xfrm>
            <a:off x="566928" y="3785616"/>
            <a:ext cx="7955280" cy="274320"/>
          </a:xfrm>
          <a:prstGeom prst="rect">
            <a:avLst/>
          </a:prstGeom>
          <a:noFill/>
          <a:ln/>
        </p:spPr>
        <p:txBody>
          <a:bodyPr wrap="square" lIns="0" tIns="0" rIns="0" bIns="0" rtlCol="0" anchor="t"/>
          <a:lstStyle/>
          <a:p>
            <a:pPr marL="0" indent="0">
              <a:buNone/>
            </a:pPr>
            <a:r>
              <a:rPr lang="en-US" sz="1200">
                <a:solidFill>
                  <a:srgbClr val="334155"/>
                </a:solidFill>
                <a:latin typeface="Calibri" pitchFamily="34" charset="0"/>
                <a:ea typeface="Calibri" pitchFamily="34" charset="-122"/>
                <a:cs typeface="Calibri" pitchFamily="34" charset="-120"/>
              </a:rPr>
              <a:t>Ensure your prompt is internally coherent — ambiguous prompts fail silently.</a:t>
            </a:r>
            <a:endParaRPr lang="en-US" sz="1200"/>
          </a:p>
        </p:txBody>
      </p:sp>
      <p:sp>
        <p:nvSpPr>
          <p:cNvPr id="17" name="Shape 15"/>
          <p:cNvSpPr/>
          <p:nvPr/>
        </p:nvSpPr>
        <p:spPr>
          <a:xfrm>
            <a:off x="566928" y="4133088"/>
            <a:ext cx="7955280" cy="749808"/>
          </a:xfrm>
          <a:prstGeom prst="rect">
            <a:avLst/>
          </a:prstGeom>
          <a:solidFill>
            <a:srgbClr val="E8F0FE"/>
          </a:solidFill>
          <a:ln w="12700">
            <a:solidFill>
              <a:srgbClr val="3B82F6"/>
            </a:solidFill>
            <a:prstDash val="solid"/>
          </a:ln>
        </p:spPr>
        <p:txBody>
          <a:bodyPr/>
          <a:lstStyle/>
          <a:p>
            <a:endParaRPr lang="en-NZ"/>
          </a:p>
        </p:txBody>
      </p:sp>
      <p:sp>
        <p:nvSpPr>
          <p:cNvPr id="18" name="Text 16"/>
          <p:cNvSpPr/>
          <p:nvPr/>
        </p:nvSpPr>
        <p:spPr>
          <a:xfrm>
            <a:off x="694944" y="4169664"/>
            <a:ext cx="7680960" cy="676656"/>
          </a:xfrm>
          <a:prstGeom prst="rect">
            <a:avLst/>
          </a:prstGeom>
          <a:noFill/>
          <a:ln/>
        </p:spPr>
        <p:txBody>
          <a:bodyPr wrap="square" lIns="0" tIns="0" rIns="0" bIns="0" rtlCol="0" anchor="t"/>
          <a:lstStyle/>
          <a:p>
            <a:pPr marL="0" indent="0">
              <a:buNone/>
            </a:pPr>
            <a:r>
              <a:rPr lang="en-US" sz="1100" i="1">
                <a:solidFill>
                  <a:srgbClr val="1A56A0"/>
                </a:solidFill>
                <a:latin typeface="Calibri" pitchFamily="34" charset="0"/>
                <a:ea typeface="Calibri" pitchFamily="34" charset="-122"/>
                <a:cs typeface="Calibri" pitchFamily="34" charset="-120"/>
              </a:rPr>
              <a:t>Avoid: "Solve using different approaches: A store has 50 phones, 60% are Androids, 10 sold..." — the problem itself is underspecified.</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Techniques for newer models</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p:cNvSpPr/>
          <p:nvPr/>
        </p:nvSpPr>
        <p:spPr>
          <a:xfrm>
            <a:off x="347472" y="1234440"/>
            <a:ext cx="8430768" cy="347472"/>
          </a:xfrm>
          <a:prstGeom prst="rect">
            <a:avLst/>
          </a:prstGeom>
          <a:solidFill>
            <a:srgbClr val="0D1F3C"/>
          </a:solidFill>
          <a:ln w="12700">
            <a:solidFill>
              <a:srgbClr val="0D1F3C"/>
            </a:solidFill>
            <a:prstDash val="solid"/>
          </a:ln>
        </p:spPr>
        <p:txBody>
          <a:bodyPr/>
          <a:lstStyle/>
          <a:p>
            <a:endParaRPr lang="en-NZ"/>
          </a:p>
        </p:txBody>
      </p:sp>
      <p:sp>
        <p:nvSpPr>
          <p:cNvPr id="7" name="Text 5"/>
          <p:cNvSpPr/>
          <p:nvPr/>
        </p:nvSpPr>
        <p:spPr>
          <a:xfrm>
            <a:off x="475488" y="1234440"/>
            <a:ext cx="8229600" cy="347472"/>
          </a:xfrm>
          <a:prstGeom prst="rect">
            <a:avLst/>
          </a:prstGeom>
          <a:noFill/>
          <a:ln/>
        </p:spPr>
        <p:txBody>
          <a:bodyPr wrap="square" lIns="0" tIns="0" rIns="0" bIns="0" rtlCol="0" anchor="ctr"/>
          <a:lstStyle/>
          <a:p>
            <a:r>
              <a:rPr lang="en-US" sz="1400" b="1">
                <a:solidFill>
                  <a:srgbClr val="FFFFFF"/>
                </a:solidFill>
                <a:latin typeface="Calibri"/>
                <a:ea typeface="Calibri"/>
                <a:cs typeface="Calibri"/>
              </a:rPr>
              <a:t>Chain-of-Thought (CoT) Prompting – For newer reasoning models this is sometimes a hinderance.</a:t>
            </a:r>
            <a:endParaRPr lang="en-US" sz="1400"/>
          </a:p>
        </p:txBody>
      </p:sp>
      <p:sp>
        <p:nvSpPr>
          <p:cNvPr id="8" name="Shape 6"/>
          <p:cNvSpPr/>
          <p:nvPr/>
        </p:nvSpPr>
        <p:spPr>
          <a:xfrm>
            <a:off x="347472" y="1581912"/>
            <a:ext cx="8430768" cy="1207008"/>
          </a:xfrm>
          <a:prstGeom prst="rect">
            <a:avLst/>
          </a:prstGeom>
          <a:solidFill>
            <a:srgbClr val="FFFFFF"/>
          </a:solidFill>
          <a:ln w="12700">
            <a:solidFill>
              <a:srgbClr val="CBD5E1"/>
            </a:solidFill>
            <a:prstDash val="solid"/>
          </a:ln>
        </p:spPr>
        <p:txBody>
          <a:bodyPr/>
          <a:lstStyle/>
          <a:p>
            <a:endParaRPr lang="en-NZ"/>
          </a:p>
        </p:txBody>
      </p:sp>
      <p:sp>
        <p:nvSpPr>
          <p:cNvPr id="9" name="Text 7"/>
          <p:cNvSpPr/>
          <p:nvPr/>
        </p:nvSpPr>
        <p:spPr>
          <a:xfrm>
            <a:off x="475488" y="1627632"/>
            <a:ext cx="8138160" cy="502920"/>
          </a:xfrm>
          <a:prstGeom prst="rect">
            <a:avLst/>
          </a:prstGeom>
          <a:noFill/>
          <a:ln/>
        </p:spPr>
        <p:txBody>
          <a:bodyPr wrap="square" lIns="0" tIns="0" rIns="0" bIns="0" rtlCol="0" anchor="t"/>
          <a:lstStyle/>
          <a:p>
            <a:pPr marL="0" indent="0">
              <a:buNone/>
            </a:pPr>
            <a:r>
              <a:rPr lang="en-US" sz="1200" b="1">
                <a:solidFill>
                  <a:srgbClr val="334155"/>
                </a:solidFill>
                <a:latin typeface="Calibri" pitchFamily="34" charset="0"/>
                <a:ea typeface="Calibri" pitchFamily="34" charset="-122"/>
                <a:cs typeface="Calibri" pitchFamily="34" charset="-120"/>
              </a:rPr>
              <a:t>Old-style: </a:t>
            </a:r>
            <a:r>
              <a:rPr lang="en-US" sz="1200">
                <a:solidFill>
                  <a:srgbClr val="334155"/>
                </a:solidFill>
                <a:latin typeface="Calibri" pitchFamily="34" charset="0"/>
                <a:ea typeface="Calibri" pitchFamily="34" charset="-122"/>
                <a:cs typeface="Calibri" pitchFamily="34" charset="-120"/>
              </a:rPr>
              <a:t>"A farmer has 17 sheep. All but 9 die. How many are left? Think step by step." — older models got this wrong. Newer reasoning models handle it natively.</a:t>
            </a:r>
            <a:endParaRPr lang="en-US" sz="1200"/>
          </a:p>
        </p:txBody>
      </p:sp>
      <p:sp>
        <p:nvSpPr>
          <p:cNvPr id="10" name="Shape 8"/>
          <p:cNvSpPr/>
          <p:nvPr/>
        </p:nvSpPr>
        <p:spPr>
          <a:xfrm>
            <a:off x="347472" y="2084832"/>
            <a:ext cx="8430768" cy="41148"/>
          </a:xfrm>
          <a:prstGeom prst="rect">
            <a:avLst/>
          </a:prstGeom>
          <a:solidFill>
            <a:srgbClr val="E8F0FE"/>
          </a:solidFill>
          <a:ln w="12700">
            <a:solidFill>
              <a:srgbClr val="E8F0FE"/>
            </a:solidFill>
            <a:prstDash val="solid"/>
          </a:ln>
        </p:spPr>
        <p:txBody>
          <a:bodyPr/>
          <a:lstStyle/>
          <a:p>
            <a:endParaRPr lang="en-NZ"/>
          </a:p>
        </p:txBody>
      </p:sp>
      <p:sp>
        <p:nvSpPr>
          <p:cNvPr id="11" name="Text 9"/>
          <p:cNvSpPr/>
          <p:nvPr/>
        </p:nvSpPr>
        <p:spPr>
          <a:xfrm>
            <a:off x="475488" y="2139696"/>
            <a:ext cx="8138160" cy="548640"/>
          </a:xfrm>
          <a:prstGeom prst="rect">
            <a:avLst/>
          </a:prstGeom>
          <a:noFill/>
          <a:ln/>
        </p:spPr>
        <p:txBody>
          <a:bodyPr wrap="square" lIns="0" tIns="0" rIns="0" bIns="0" rtlCol="0" anchor="t"/>
          <a:lstStyle/>
          <a:p>
            <a:pPr marL="0" indent="0">
              <a:buNone/>
            </a:pPr>
            <a:r>
              <a:rPr lang="en-US" sz="1200" b="1">
                <a:solidFill>
                  <a:srgbClr val="1A56A0"/>
                </a:solidFill>
                <a:latin typeface="Calibri" pitchFamily="34" charset="0"/>
                <a:ea typeface="Calibri" pitchFamily="34" charset="-122"/>
                <a:cs typeface="Calibri" pitchFamily="34" charset="-120"/>
              </a:rPr>
              <a:t>✅ Updated for newer models: </a:t>
            </a:r>
            <a:r>
              <a:rPr lang="en-US" sz="1200">
                <a:solidFill>
                  <a:srgbClr val="334155"/>
                </a:solidFill>
                <a:latin typeface="Calibri" pitchFamily="34" charset="0"/>
                <a:ea typeface="Calibri" pitchFamily="34" charset="-122"/>
                <a:cs typeface="Calibri" pitchFamily="34" charset="-120"/>
              </a:rPr>
              <a:t>"First, identify the main topic. Then, list the key findings. Finally, summarize in one paragraph." — structured steps still help organize output.</a:t>
            </a:r>
            <a:endParaRPr lang="en-US" sz="1200"/>
          </a:p>
        </p:txBody>
      </p:sp>
      <p:sp>
        <p:nvSpPr>
          <p:cNvPr id="12" name="Shape 10"/>
          <p:cNvSpPr/>
          <p:nvPr/>
        </p:nvSpPr>
        <p:spPr>
          <a:xfrm>
            <a:off x="347472" y="2907792"/>
            <a:ext cx="8430768" cy="347472"/>
          </a:xfrm>
          <a:prstGeom prst="rect">
            <a:avLst/>
          </a:prstGeom>
          <a:solidFill>
            <a:srgbClr val="0D1F3C"/>
          </a:solidFill>
          <a:ln w="12700">
            <a:solidFill>
              <a:srgbClr val="0D1F3C"/>
            </a:solidFill>
            <a:prstDash val="solid"/>
          </a:ln>
        </p:spPr>
        <p:txBody>
          <a:bodyPr/>
          <a:lstStyle/>
          <a:p>
            <a:endParaRPr lang="en-NZ"/>
          </a:p>
        </p:txBody>
      </p:sp>
      <p:sp>
        <p:nvSpPr>
          <p:cNvPr id="13" name="Text 11"/>
          <p:cNvSpPr/>
          <p:nvPr/>
        </p:nvSpPr>
        <p:spPr>
          <a:xfrm>
            <a:off x="475488" y="2907792"/>
            <a:ext cx="8229600" cy="347472"/>
          </a:xfrm>
          <a:prstGeom prst="rect">
            <a:avLst/>
          </a:prstGeom>
          <a:noFill/>
          <a:ln/>
        </p:spPr>
        <p:txBody>
          <a:bodyPr wrap="square" lIns="0" tIns="0" rIns="0" bIns="0" rtlCol="0" anchor="ctr"/>
          <a:lstStyle/>
          <a:p>
            <a:pPr marL="0" indent="0">
              <a:buNone/>
            </a:pPr>
            <a:r>
              <a:rPr lang="en-US" sz="1400" b="1">
                <a:solidFill>
                  <a:srgbClr val="FFFFFF"/>
                </a:solidFill>
                <a:latin typeface="Calibri" pitchFamily="34" charset="0"/>
                <a:ea typeface="Calibri" pitchFamily="34" charset="-122"/>
                <a:cs typeface="Calibri" pitchFamily="34" charset="-120"/>
              </a:rPr>
              <a:t>Prompt Chaining vs. CoT — Key Distinction</a:t>
            </a:r>
            <a:endParaRPr lang="en-US" sz="1400"/>
          </a:p>
        </p:txBody>
      </p:sp>
      <p:sp>
        <p:nvSpPr>
          <p:cNvPr id="14" name="Shape 12"/>
          <p:cNvSpPr/>
          <p:nvPr/>
        </p:nvSpPr>
        <p:spPr>
          <a:xfrm>
            <a:off x="347472" y="3255264"/>
            <a:ext cx="4151376" cy="160020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5" name="Shape 13"/>
          <p:cNvSpPr/>
          <p:nvPr/>
        </p:nvSpPr>
        <p:spPr>
          <a:xfrm>
            <a:off x="347472" y="3255264"/>
            <a:ext cx="4151376" cy="50292"/>
          </a:xfrm>
          <a:prstGeom prst="rect">
            <a:avLst/>
          </a:prstGeom>
          <a:solidFill>
            <a:srgbClr val="3B82F6"/>
          </a:solidFill>
          <a:ln w="12700">
            <a:solidFill>
              <a:srgbClr val="3B82F6"/>
            </a:solidFill>
            <a:prstDash val="solid"/>
          </a:ln>
        </p:spPr>
        <p:txBody>
          <a:bodyPr/>
          <a:lstStyle/>
          <a:p>
            <a:endParaRPr lang="en-NZ"/>
          </a:p>
        </p:txBody>
      </p:sp>
      <p:sp>
        <p:nvSpPr>
          <p:cNvPr id="16" name="Text 14"/>
          <p:cNvSpPr/>
          <p:nvPr/>
        </p:nvSpPr>
        <p:spPr>
          <a:xfrm>
            <a:off x="457200" y="3310128"/>
            <a:ext cx="3931920" cy="365760"/>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CoT (Single Prompt)</a:t>
            </a:r>
            <a:endParaRPr lang="en-US" sz="1300"/>
          </a:p>
        </p:txBody>
      </p:sp>
      <p:sp>
        <p:nvSpPr>
          <p:cNvPr id="17" name="Text 15"/>
          <p:cNvSpPr/>
          <p:nvPr/>
        </p:nvSpPr>
        <p:spPr>
          <a:xfrm>
            <a:off x="457200" y="3712464"/>
            <a:ext cx="3931920" cy="1097280"/>
          </a:xfrm>
          <a:prstGeom prst="rect">
            <a:avLst/>
          </a:prstGeom>
          <a:noFill/>
          <a:ln/>
        </p:spPr>
        <p:txBody>
          <a:bodyPr wrap="square" lIns="0" tIns="0" rIns="0" bIns="0" rtlCol="0" anchor="t"/>
          <a:lstStyle/>
          <a:p>
            <a:pPr marL="0" indent="0">
              <a:buNone/>
            </a:pPr>
            <a:r>
              <a:rPr lang="en-US" sz="1200">
                <a:solidFill>
                  <a:srgbClr val="334155"/>
                </a:solidFill>
                <a:latin typeface="Calibri" pitchFamily="34" charset="0"/>
                <a:ea typeface="Calibri" pitchFamily="34" charset="-122"/>
                <a:cs typeface="Calibri" pitchFamily="34" charset="-120"/>
              </a:rPr>
              <a:t>Reasoning steps embedded within one prompt. Useful for logic or math.</a:t>
            </a:r>
            <a:endParaRPr lang="en-US" sz="1200"/>
          </a:p>
        </p:txBody>
      </p:sp>
      <p:sp>
        <p:nvSpPr>
          <p:cNvPr id="18" name="Shape 16"/>
          <p:cNvSpPr/>
          <p:nvPr/>
        </p:nvSpPr>
        <p:spPr>
          <a:xfrm>
            <a:off x="4608576" y="3255264"/>
            <a:ext cx="4151376" cy="160020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9" name="Shape 17"/>
          <p:cNvSpPr/>
          <p:nvPr/>
        </p:nvSpPr>
        <p:spPr>
          <a:xfrm>
            <a:off x="4608576" y="3255264"/>
            <a:ext cx="4151376" cy="50292"/>
          </a:xfrm>
          <a:prstGeom prst="rect">
            <a:avLst/>
          </a:prstGeom>
          <a:solidFill>
            <a:srgbClr val="F59E0B"/>
          </a:solidFill>
          <a:ln w="12700">
            <a:solidFill>
              <a:srgbClr val="F59E0B"/>
            </a:solidFill>
            <a:prstDash val="solid"/>
          </a:ln>
        </p:spPr>
        <p:txBody>
          <a:bodyPr/>
          <a:lstStyle/>
          <a:p>
            <a:endParaRPr lang="en-NZ"/>
          </a:p>
        </p:txBody>
      </p:sp>
      <p:sp>
        <p:nvSpPr>
          <p:cNvPr id="20" name="Text 18"/>
          <p:cNvSpPr/>
          <p:nvPr/>
        </p:nvSpPr>
        <p:spPr>
          <a:xfrm>
            <a:off x="4718304" y="3310128"/>
            <a:ext cx="3931920" cy="365760"/>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Prompt Chaining (Multi-step)</a:t>
            </a:r>
            <a:endParaRPr lang="en-US" sz="1300"/>
          </a:p>
        </p:txBody>
      </p:sp>
      <p:sp>
        <p:nvSpPr>
          <p:cNvPr id="21" name="Text 19"/>
          <p:cNvSpPr/>
          <p:nvPr/>
        </p:nvSpPr>
        <p:spPr>
          <a:xfrm>
            <a:off x="4718304" y="3712464"/>
            <a:ext cx="3931920" cy="1097280"/>
          </a:xfrm>
          <a:prstGeom prst="rect">
            <a:avLst/>
          </a:prstGeom>
          <a:noFill/>
          <a:ln/>
        </p:spPr>
        <p:txBody>
          <a:bodyPr wrap="square" lIns="0" tIns="0" rIns="0" bIns="0" rtlCol="0" anchor="t"/>
          <a:lstStyle/>
          <a:p>
            <a:pPr marL="0" indent="0">
              <a:buNone/>
            </a:pPr>
            <a:r>
              <a:rPr lang="en-US" sz="1200">
                <a:solidFill>
                  <a:srgbClr val="334155"/>
                </a:solidFill>
                <a:latin typeface="Calibri" pitchFamily="34" charset="0"/>
                <a:ea typeface="Calibri" pitchFamily="34" charset="-122"/>
                <a:cs typeface="Calibri" pitchFamily="34" charset="-120"/>
              </a:rPr>
              <a:t>Multiple distinct prompts — output of each feeds the next. More control, but accumulated errors compound.</a:t>
            </a:r>
            <a:endParaRPr lang="en-US"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4FA"/>
        </a:solidFill>
        <a:effectLst/>
      </p:bgPr>
    </p:bg>
    <p:spTree>
      <p:nvGrpSpPr>
        <p:cNvPr id="1" name="">
          <a:extLst>
            <a:ext uri="{FF2B5EF4-FFF2-40B4-BE49-F238E27FC236}">
              <a16:creationId xmlns:a16="http://schemas.microsoft.com/office/drawing/2014/main" id="{F3210B64-AAF0-63C0-028B-A2253A0EF60D}"/>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43532BA-D528-FD9F-657D-EC9F5A52C383}"/>
              </a:ext>
            </a:extLst>
          </p:cNvPr>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a:extLst>
              <a:ext uri="{FF2B5EF4-FFF2-40B4-BE49-F238E27FC236}">
                <a16:creationId xmlns:a16="http://schemas.microsoft.com/office/drawing/2014/main" id="{431351C6-70CD-C007-8140-C003A7071FB3}"/>
              </a:ext>
            </a:extLst>
          </p:cNvPr>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a:extLst>
              <a:ext uri="{FF2B5EF4-FFF2-40B4-BE49-F238E27FC236}">
                <a16:creationId xmlns:a16="http://schemas.microsoft.com/office/drawing/2014/main" id="{74C358C6-C4D6-85DB-192E-16A20E5B122A}"/>
              </a:ext>
            </a:extLst>
          </p:cNvPr>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a:extLst>
              <a:ext uri="{FF2B5EF4-FFF2-40B4-BE49-F238E27FC236}">
                <a16:creationId xmlns:a16="http://schemas.microsoft.com/office/drawing/2014/main" id="{C3BB61F0-38F6-A00F-AB03-D3F37FF36C84}"/>
              </a:ext>
            </a:extLst>
          </p:cNvPr>
          <p:cNvSpPr/>
          <p:nvPr/>
        </p:nvSpPr>
        <p:spPr>
          <a:xfrm>
            <a:off x="347472" y="137160"/>
            <a:ext cx="8412480" cy="804672"/>
          </a:xfrm>
          <a:prstGeom prst="rect">
            <a:avLst/>
          </a:prstGeom>
          <a:noFill/>
          <a:ln/>
        </p:spPr>
        <p:txBody>
          <a:bodyPr wrap="square" lIns="0" tIns="0" rIns="0" bIns="0" rtlCol="0" anchor="ctr"/>
          <a:lstStyle/>
          <a:p>
            <a:r>
              <a:rPr lang="en-US" sz="24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Demo (Riddle) – Different model variants and responses</a:t>
            </a:r>
            <a:endParaRPr lang="en-US" sz="16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a:extLst>
              <a:ext uri="{FF2B5EF4-FFF2-40B4-BE49-F238E27FC236}">
                <a16:creationId xmlns:a16="http://schemas.microsoft.com/office/drawing/2014/main" id="{7337FA1F-EF07-FB18-06A3-817EEE54FD2A}"/>
              </a:ext>
            </a:extLst>
          </p:cNvPr>
          <p:cNvSpPr/>
          <p:nvPr/>
        </p:nvSpPr>
        <p:spPr>
          <a:xfrm>
            <a:off x="347472" y="1234440"/>
            <a:ext cx="8430768" cy="347472"/>
          </a:xfrm>
          <a:prstGeom prst="rect">
            <a:avLst/>
          </a:prstGeom>
          <a:solidFill>
            <a:srgbClr val="0D1F3C"/>
          </a:solidFill>
          <a:ln w="12700">
            <a:solidFill>
              <a:srgbClr val="0D1F3C"/>
            </a:solidFill>
            <a:prstDash val="solid"/>
          </a:ln>
        </p:spPr>
        <p:txBody>
          <a:bodyPr/>
          <a:lstStyle/>
          <a:p>
            <a:endParaRPr lang="en-NZ"/>
          </a:p>
        </p:txBody>
      </p:sp>
      <p:sp>
        <p:nvSpPr>
          <p:cNvPr id="7" name="Text 5">
            <a:extLst>
              <a:ext uri="{FF2B5EF4-FFF2-40B4-BE49-F238E27FC236}">
                <a16:creationId xmlns:a16="http://schemas.microsoft.com/office/drawing/2014/main" id="{5763F948-83CE-AF5F-9BE8-3383AC3763D1}"/>
              </a:ext>
            </a:extLst>
          </p:cNvPr>
          <p:cNvSpPr/>
          <p:nvPr/>
        </p:nvSpPr>
        <p:spPr>
          <a:xfrm>
            <a:off x="475488" y="1234440"/>
            <a:ext cx="8229600" cy="347472"/>
          </a:xfrm>
          <a:prstGeom prst="rect">
            <a:avLst/>
          </a:prstGeom>
          <a:noFill/>
          <a:ln/>
        </p:spPr>
        <p:txBody>
          <a:bodyPr wrap="square" lIns="0" tIns="0" rIns="0" bIns="0" rtlCol="0" anchor="ctr"/>
          <a:lstStyle/>
          <a:p>
            <a:pPr marL="0" indent="0">
              <a:buNone/>
            </a:pPr>
            <a:r>
              <a:rPr lang="en-US" sz="1400" b="1">
                <a:solidFill>
                  <a:srgbClr val="FFFFFF"/>
                </a:solidFill>
                <a:latin typeface="Calibri" pitchFamily="34" charset="0"/>
                <a:ea typeface="Calibri" pitchFamily="34" charset="-122"/>
                <a:cs typeface="Calibri" pitchFamily="34" charset="-120"/>
              </a:rPr>
              <a:t>Chain-of-Thought (CoT) Prompting</a:t>
            </a:r>
            <a:endParaRPr lang="en-US" sz="1400"/>
          </a:p>
        </p:txBody>
      </p:sp>
      <p:sp>
        <p:nvSpPr>
          <p:cNvPr id="8" name="Shape 6">
            <a:extLst>
              <a:ext uri="{FF2B5EF4-FFF2-40B4-BE49-F238E27FC236}">
                <a16:creationId xmlns:a16="http://schemas.microsoft.com/office/drawing/2014/main" id="{98481C21-8A2C-961F-1E2A-E1A62DEBA0F2}"/>
              </a:ext>
            </a:extLst>
          </p:cNvPr>
          <p:cNvSpPr/>
          <p:nvPr/>
        </p:nvSpPr>
        <p:spPr>
          <a:xfrm>
            <a:off x="347472" y="1609126"/>
            <a:ext cx="8419883" cy="3400479"/>
          </a:xfrm>
          <a:prstGeom prst="rect">
            <a:avLst/>
          </a:prstGeom>
          <a:solidFill>
            <a:srgbClr val="FFFFFF"/>
          </a:solidFill>
          <a:ln w="12700">
            <a:solidFill>
              <a:srgbClr val="CBD5E1"/>
            </a:solidFill>
            <a:prstDash val="solid"/>
          </a:ln>
        </p:spPr>
        <p:txBody>
          <a:bodyPr/>
          <a:lstStyle/>
          <a:p>
            <a:endParaRPr lang="en-NZ"/>
          </a:p>
        </p:txBody>
      </p:sp>
      <p:sp>
        <p:nvSpPr>
          <p:cNvPr id="9" name="Text 7">
            <a:extLst>
              <a:ext uri="{FF2B5EF4-FFF2-40B4-BE49-F238E27FC236}">
                <a16:creationId xmlns:a16="http://schemas.microsoft.com/office/drawing/2014/main" id="{8B12F7B3-B47E-C043-85A7-459245E83195}"/>
              </a:ext>
            </a:extLst>
          </p:cNvPr>
          <p:cNvSpPr/>
          <p:nvPr/>
        </p:nvSpPr>
        <p:spPr>
          <a:xfrm>
            <a:off x="475488" y="1627632"/>
            <a:ext cx="8138160" cy="502920"/>
          </a:xfrm>
          <a:prstGeom prst="rect">
            <a:avLst/>
          </a:prstGeom>
          <a:noFill/>
          <a:ln/>
        </p:spPr>
        <p:txBody>
          <a:bodyPr wrap="square" lIns="0" tIns="0" rIns="0" bIns="0" rtlCol="0" anchor="t"/>
          <a:lstStyle/>
          <a:p>
            <a:r>
              <a:rPr lang="en-US" sz="1200" b="1">
                <a:solidFill>
                  <a:srgbClr val="334155"/>
                </a:solidFill>
                <a:latin typeface="Calibri"/>
                <a:ea typeface="Calibri"/>
                <a:cs typeface="Calibri"/>
              </a:rPr>
              <a:t>Old-style riddle: </a:t>
            </a:r>
            <a:r>
              <a:rPr lang="en-US" sz="1200">
                <a:solidFill>
                  <a:srgbClr val="334155"/>
                </a:solidFill>
                <a:latin typeface="Calibri"/>
                <a:ea typeface="Calibri"/>
                <a:cs typeface="Calibri"/>
              </a:rPr>
              <a:t>"A farmer has 17 sheep. All but 9 die. How many are left? Think step by step." — older models got this wrong. Newer reasoning models handle it natively. </a:t>
            </a:r>
            <a:endParaRPr lang="en-US" sz="1200">
              <a:ea typeface="Calibri"/>
              <a:cs typeface="Calibri"/>
            </a:endParaRPr>
          </a:p>
        </p:txBody>
      </p:sp>
      <p:sp>
        <p:nvSpPr>
          <p:cNvPr id="10" name="Shape 8">
            <a:extLst>
              <a:ext uri="{FF2B5EF4-FFF2-40B4-BE49-F238E27FC236}">
                <a16:creationId xmlns:a16="http://schemas.microsoft.com/office/drawing/2014/main" id="{A4F3E60B-6526-0B30-F5C9-27D296FB97F6}"/>
              </a:ext>
            </a:extLst>
          </p:cNvPr>
          <p:cNvSpPr/>
          <p:nvPr/>
        </p:nvSpPr>
        <p:spPr>
          <a:xfrm>
            <a:off x="347472" y="2084832"/>
            <a:ext cx="8430768" cy="41148"/>
          </a:xfrm>
          <a:prstGeom prst="rect">
            <a:avLst/>
          </a:prstGeom>
          <a:solidFill>
            <a:srgbClr val="E8F0FE"/>
          </a:solidFill>
          <a:ln w="12700">
            <a:solidFill>
              <a:srgbClr val="E8F0FE"/>
            </a:solidFill>
            <a:prstDash val="solid"/>
          </a:ln>
        </p:spPr>
        <p:txBody>
          <a:bodyPr/>
          <a:lstStyle/>
          <a:p>
            <a:endParaRPr lang="en-NZ"/>
          </a:p>
        </p:txBody>
      </p:sp>
      <p:sp>
        <p:nvSpPr>
          <p:cNvPr id="11" name="Text 9">
            <a:extLst>
              <a:ext uri="{FF2B5EF4-FFF2-40B4-BE49-F238E27FC236}">
                <a16:creationId xmlns:a16="http://schemas.microsoft.com/office/drawing/2014/main" id="{26A2F0DD-4E84-EF9F-7B50-561BF1BE8CC3}"/>
              </a:ext>
            </a:extLst>
          </p:cNvPr>
          <p:cNvSpPr/>
          <p:nvPr/>
        </p:nvSpPr>
        <p:spPr>
          <a:xfrm>
            <a:off x="475488" y="2134254"/>
            <a:ext cx="8138160" cy="2867296"/>
          </a:xfrm>
          <a:prstGeom prst="rect">
            <a:avLst/>
          </a:prstGeom>
          <a:noFill/>
          <a:ln/>
        </p:spPr>
        <p:txBody>
          <a:bodyPr wrap="square" lIns="0" tIns="0" rIns="0" bIns="0" rtlCol="0" anchor="t"/>
          <a:lstStyle/>
          <a:p>
            <a:r>
              <a:rPr lang="en-US" sz="1200" b="1">
                <a:solidFill>
                  <a:srgbClr val="1A56A0"/>
                </a:solidFill>
                <a:latin typeface="Calibri"/>
                <a:ea typeface="Calibri"/>
                <a:cs typeface="Calibri"/>
              </a:rPr>
              <a:t>✅ Updated for newer models: </a:t>
            </a:r>
            <a:r>
              <a:rPr lang="en-US" sz="1200" b="1">
                <a:solidFill>
                  <a:srgbClr val="1A56A0"/>
                </a:solidFill>
                <a:ea typeface="+mn-lt"/>
                <a:cs typeface="+mn-lt"/>
              </a:rPr>
              <a:t>"</a:t>
            </a:r>
            <a:r>
              <a:rPr lang="en-US" sz="1200">
                <a:solidFill>
                  <a:srgbClr val="1A56A0"/>
                </a:solidFill>
                <a:ea typeface="+mn-lt"/>
                <a:cs typeface="+mn-lt"/>
              </a:rPr>
              <a:t>You are an expert logician. Let's think step by step before answering. Do not guess. Consider edge cases and explicit constraints first.</a:t>
            </a:r>
            <a:endParaRPr lang="en-US" sz="1200">
              <a:solidFill>
                <a:srgbClr val="000000"/>
              </a:solidFill>
              <a:latin typeface="Calibri" panose="020F0502020204030204"/>
              <a:ea typeface="Calibri" panose="020F0502020204030204"/>
              <a:cs typeface="Calibri" panose="020F0502020204030204"/>
            </a:endParaRPr>
          </a:p>
          <a:p>
            <a:r>
              <a:rPr lang="en-US" sz="1200" b="1">
                <a:solidFill>
                  <a:srgbClr val="1A56A0"/>
                </a:solidFill>
                <a:ea typeface="+mn-lt"/>
                <a:cs typeface="+mn-lt"/>
              </a:rPr>
              <a:t>Riddle:</a:t>
            </a:r>
            <a:r>
              <a:rPr lang="en-US" sz="1200">
                <a:solidFill>
                  <a:srgbClr val="1A56A0"/>
                </a:solidFill>
                <a:ea typeface="+mn-lt"/>
                <a:cs typeface="+mn-lt"/>
              </a:rPr>
              <a:t> A person has a wolf, an ape, a banana, and a unidirectional portal. The portal only fits the person and ONE item. </a:t>
            </a:r>
            <a:endParaRPr lang="en-US">
              <a:solidFill>
                <a:srgbClr val="000000"/>
              </a:solidFill>
              <a:ea typeface="+mn-lt"/>
              <a:cs typeface="+mn-lt"/>
            </a:endParaRPr>
          </a:p>
          <a:p>
            <a:r>
              <a:rPr lang="en-US" sz="1200">
                <a:solidFill>
                  <a:srgbClr val="1A56A0"/>
                </a:solidFill>
                <a:ea typeface="+mn-lt"/>
                <a:cs typeface="+mn-lt"/>
              </a:rPr>
              <a:t>The person can push items through the portal without going with them. The ape will eat the banana if left unattended. </a:t>
            </a:r>
            <a:endParaRPr lang="en-US">
              <a:solidFill>
                <a:srgbClr val="000000"/>
              </a:solidFill>
              <a:ea typeface="+mn-lt"/>
              <a:cs typeface="+mn-lt"/>
            </a:endParaRPr>
          </a:p>
          <a:p>
            <a:r>
              <a:rPr lang="en-US" sz="1200">
                <a:solidFill>
                  <a:srgbClr val="1A56A0"/>
                </a:solidFill>
                <a:ea typeface="+mn-lt"/>
                <a:cs typeface="+mn-lt"/>
              </a:rPr>
              <a:t>The lion (who is in the same area) will attack the ape if left unattended. </a:t>
            </a:r>
            <a:endParaRPr lang="en-US">
              <a:solidFill>
                <a:srgbClr val="000000"/>
              </a:solidFill>
              <a:ea typeface="+mn-lt"/>
              <a:cs typeface="+mn-lt"/>
            </a:endParaRPr>
          </a:p>
          <a:p>
            <a:r>
              <a:rPr lang="en-US" sz="1200">
                <a:solidFill>
                  <a:srgbClr val="1A56A0"/>
                </a:solidFill>
                <a:ea typeface="+mn-lt"/>
                <a:cs typeface="+mn-lt"/>
              </a:rPr>
              <a:t>You must get the person and all items safely through the portal. What is the exact sequence of actions to cross safely?"</a:t>
            </a:r>
            <a:br>
              <a:rPr lang="en-US" sz="1200">
                <a:solidFill>
                  <a:srgbClr val="1A56A0"/>
                </a:solidFill>
                <a:ea typeface="+mn-lt"/>
                <a:cs typeface="+mn-lt"/>
              </a:rPr>
            </a:br>
            <a:br>
              <a:rPr lang="en-US" sz="1200">
                <a:solidFill>
                  <a:srgbClr val="1A56A0"/>
                </a:solidFill>
                <a:ea typeface="Calibri"/>
                <a:cs typeface="Calibri"/>
              </a:rPr>
            </a:br>
            <a:r>
              <a:rPr lang="en-US" sz="1200" b="1" i="1">
                <a:solidFill>
                  <a:srgbClr val="1A56A0"/>
                </a:solidFill>
                <a:ea typeface="Calibri"/>
                <a:cs typeface="Calibri"/>
              </a:rPr>
              <a:t>Solution: </a:t>
            </a:r>
            <a:r>
              <a:rPr lang="en-US" sz="1200" b="1">
                <a:solidFill>
                  <a:srgbClr val="1A56A0"/>
                </a:solidFill>
                <a:ea typeface="+mn-lt"/>
                <a:cs typeface="+mn-lt"/>
              </a:rPr>
              <a:t>Step 1:</a:t>
            </a:r>
            <a:r>
              <a:rPr lang="en-US" sz="1200">
                <a:solidFill>
                  <a:srgbClr val="1A56A0"/>
                </a:solidFill>
                <a:ea typeface="+mn-lt"/>
                <a:cs typeface="+mn-lt"/>
              </a:rPr>
              <a:t> The person pushes the banana through the portal. </a:t>
            </a:r>
            <a:r>
              <a:rPr lang="en-US" sz="1200" i="1">
                <a:solidFill>
                  <a:srgbClr val="1A56A0"/>
                </a:solidFill>
                <a:ea typeface="+mn-lt"/>
                <a:cs typeface="+mn-lt"/>
              </a:rPr>
              <a:t>(The ape and wolf are left with the lion; the lion does not attack the wolf). </a:t>
            </a:r>
            <a:endParaRPr lang="en-US">
              <a:ea typeface="Calibri"/>
              <a:cs typeface="Calibri"/>
            </a:endParaRPr>
          </a:p>
          <a:p>
            <a:r>
              <a:rPr lang="en-US" sz="1200" b="1">
                <a:solidFill>
                  <a:srgbClr val="1A56A0"/>
                </a:solidFill>
                <a:ea typeface="+mn-lt"/>
                <a:cs typeface="+mn-lt"/>
              </a:rPr>
              <a:t>Step 2:</a:t>
            </a:r>
            <a:r>
              <a:rPr lang="en-US" sz="1200">
                <a:solidFill>
                  <a:srgbClr val="1A56A0"/>
                </a:solidFill>
                <a:ea typeface="+mn-lt"/>
                <a:cs typeface="+mn-lt"/>
              </a:rPr>
              <a:t> The person walks through the portal with the ape. </a:t>
            </a:r>
            <a:r>
              <a:rPr lang="en-US" sz="1200" i="1">
                <a:solidFill>
                  <a:srgbClr val="1A56A0"/>
                </a:solidFill>
                <a:ea typeface="+mn-lt"/>
                <a:cs typeface="+mn-lt"/>
              </a:rPr>
              <a:t>(The wolf is left with the lion safely).</a:t>
            </a:r>
            <a:endParaRPr lang="en-US">
              <a:ea typeface="Calibri" panose="020F0502020204030204"/>
              <a:cs typeface="Calibri" panose="020F0502020204030204"/>
            </a:endParaRPr>
          </a:p>
          <a:p>
            <a:r>
              <a:rPr lang="en-US" sz="1200" b="1">
                <a:solidFill>
                  <a:srgbClr val="1A56A0"/>
                </a:solidFill>
                <a:ea typeface="+mn-lt"/>
                <a:cs typeface="+mn-lt"/>
              </a:rPr>
              <a:t>Step 3:</a:t>
            </a:r>
            <a:r>
              <a:rPr lang="en-US" sz="1200">
                <a:solidFill>
                  <a:srgbClr val="1A56A0"/>
                </a:solidFill>
                <a:ea typeface="+mn-lt"/>
                <a:cs typeface="+mn-lt"/>
              </a:rPr>
              <a:t> The person pushes the wolf through the portal.</a:t>
            </a:r>
            <a:endParaRPr lang="en-US">
              <a:ea typeface="Calibri" panose="020F0502020204030204"/>
              <a:cs typeface="Calibri" panose="020F0502020204030204"/>
            </a:endParaRPr>
          </a:p>
          <a:p>
            <a:r>
              <a:rPr lang="en-US" sz="1200" b="1">
                <a:solidFill>
                  <a:srgbClr val="1A56A0"/>
                </a:solidFill>
                <a:ea typeface="+mn-lt"/>
                <a:cs typeface="+mn-lt"/>
              </a:rPr>
              <a:t>Step 4:</a:t>
            </a:r>
            <a:r>
              <a:rPr lang="en-US" sz="1200">
                <a:solidFill>
                  <a:srgbClr val="1A56A0"/>
                </a:solidFill>
                <a:ea typeface="+mn-lt"/>
                <a:cs typeface="+mn-lt"/>
              </a:rPr>
              <a:t> The person walks through the portal alone.</a:t>
            </a:r>
            <a:endParaRPr lang="en-US">
              <a:ea typeface="Calibri" panose="020F0502020204030204"/>
              <a:cs typeface="Calibri" panose="020F0502020204030204"/>
            </a:endParaRPr>
          </a:p>
          <a:p>
            <a:endParaRPr lang="en-US" sz="1200">
              <a:solidFill>
                <a:srgbClr val="1A56A0"/>
              </a:solidFill>
              <a:ea typeface="Calibri"/>
              <a:cs typeface="Calibri"/>
            </a:endParaRPr>
          </a:p>
          <a:p>
            <a:r>
              <a:rPr lang="en-US" sz="1200" b="1" i="1">
                <a:solidFill>
                  <a:srgbClr val="1A56A0"/>
                </a:solidFill>
                <a:ea typeface="Calibri"/>
                <a:cs typeface="Calibri"/>
              </a:rPr>
              <a:t>Does the model response align with the solution? Do different variants of the model provide a better response?</a:t>
            </a:r>
          </a:p>
        </p:txBody>
      </p:sp>
    </p:spTree>
    <p:extLst>
      <p:ext uri="{BB962C8B-B14F-4D97-AF65-F5344CB8AC3E}">
        <p14:creationId xmlns:p14="http://schemas.microsoft.com/office/powerpoint/2010/main" val="91338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1">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Agentic prompting</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p:cNvSpPr/>
          <p:nvPr/>
        </p:nvSpPr>
        <p:spPr>
          <a:xfrm>
            <a:off x="347472" y="1234440"/>
            <a:ext cx="8430768" cy="1371600"/>
          </a:xfrm>
          <a:prstGeom prst="rect">
            <a:avLst/>
          </a:prstGeom>
          <a:solidFill>
            <a:srgbClr val="0D1F3C"/>
          </a:solidFill>
          <a:ln w="12700">
            <a:solidFill>
              <a:srgbClr val="0D1F3C"/>
            </a:solidFill>
            <a:prstDash val="solid"/>
          </a:ln>
          <a:effectLst>
            <a:outerShdw blurRad="101600" dist="38100" dir="8100000" algn="bl" rotWithShape="0">
              <a:srgbClr val="000000">
                <a:alpha val="12000"/>
              </a:srgbClr>
            </a:outerShdw>
          </a:effectLst>
        </p:spPr>
        <p:txBody>
          <a:bodyPr/>
          <a:lstStyle/>
          <a:p>
            <a:endParaRPr lang="en-NZ"/>
          </a:p>
        </p:txBody>
      </p:sp>
      <p:sp>
        <p:nvSpPr>
          <p:cNvPr id="7" name="Shape 5"/>
          <p:cNvSpPr/>
          <p:nvPr/>
        </p:nvSpPr>
        <p:spPr>
          <a:xfrm>
            <a:off x="347472" y="1234440"/>
            <a:ext cx="109728" cy="1371600"/>
          </a:xfrm>
          <a:prstGeom prst="rect">
            <a:avLst/>
          </a:prstGeom>
          <a:solidFill>
            <a:srgbClr val="F59E0B"/>
          </a:solidFill>
          <a:ln w="12700">
            <a:solidFill>
              <a:srgbClr val="F59E0B"/>
            </a:solidFill>
            <a:prstDash val="solid"/>
          </a:ln>
        </p:spPr>
        <p:txBody>
          <a:bodyPr/>
          <a:lstStyle/>
          <a:p>
            <a:endParaRPr lang="en-NZ"/>
          </a:p>
        </p:txBody>
      </p:sp>
      <p:sp>
        <p:nvSpPr>
          <p:cNvPr id="8" name="Text 6"/>
          <p:cNvSpPr/>
          <p:nvPr/>
        </p:nvSpPr>
        <p:spPr>
          <a:xfrm>
            <a:off x="566928" y="1298448"/>
            <a:ext cx="8046720" cy="1234440"/>
          </a:xfrm>
          <a:prstGeom prst="rect">
            <a:avLst/>
          </a:prstGeom>
          <a:noFill/>
          <a:ln/>
        </p:spPr>
        <p:txBody>
          <a:bodyPr wrap="square" lIns="0" tIns="0" rIns="0" bIns="0" rtlCol="0" anchor="ctr"/>
          <a:lstStyle/>
          <a:p>
            <a:pPr marL="0" indent="0">
              <a:buNone/>
            </a:pPr>
            <a:r>
              <a:rPr lang="en-US" sz="1800" i="1">
                <a:solidFill>
                  <a:srgbClr val="FFFFFF"/>
                </a:solidFill>
                <a:latin typeface="Calibri" pitchFamily="34" charset="0"/>
                <a:ea typeface="Calibri" pitchFamily="34" charset="-122"/>
                <a:cs typeface="Calibri" pitchFamily="34" charset="-120"/>
              </a:rPr>
              <a:t>"CoT is useful for agentic workflows! Especially if multi-modal (Audio, Video, Text etc.)"</a:t>
            </a:r>
            <a:endParaRPr lang="en-US" sz="1800"/>
          </a:p>
        </p:txBody>
      </p:sp>
      <p:sp>
        <p:nvSpPr>
          <p:cNvPr id="9" name="Shape 7"/>
          <p:cNvSpPr/>
          <p:nvPr/>
        </p:nvSpPr>
        <p:spPr>
          <a:xfrm>
            <a:off x="347472" y="2788920"/>
            <a:ext cx="8430768" cy="384048"/>
          </a:xfrm>
          <a:prstGeom prst="rect">
            <a:avLst/>
          </a:prstGeom>
          <a:solidFill>
            <a:srgbClr val="FEF3C7"/>
          </a:solidFill>
          <a:ln w="12700">
            <a:solidFill>
              <a:srgbClr val="F59E0B"/>
            </a:solidFill>
            <a:prstDash val="solid"/>
          </a:ln>
        </p:spPr>
        <p:txBody>
          <a:bodyPr/>
          <a:lstStyle/>
          <a:p>
            <a:endParaRPr lang="en-NZ"/>
          </a:p>
        </p:txBody>
      </p:sp>
      <p:sp>
        <p:nvSpPr>
          <p:cNvPr id="10" name="Text 8"/>
          <p:cNvSpPr/>
          <p:nvPr/>
        </p:nvSpPr>
        <p:spPr>
          <a:xfrm>
            <a:off x="475488" y="2807208"/>
            <a:ext cx="8229600" cy="347472"/>
          </a:xfrm>
          <a:prstGeom prst="rect">
            <a:avLst/>
          </a:prstGeom>
          <a:noFill/>
          <a:ln/>
        </p:spPr>
        <p:txBody>
          <a:bodyPr wrap="square" lIns="0" tIns="0" rIns="0" bIns="0" rtlCol="0" anchor="ctr"/>
          <a:lstStyle/>
          <a:p>
            <a:pPr marL="0" indent="0">
              <a:buNone/>
            </a:pPr>
            <a:r>
              <a:rPr lang="en-US" sz="1300" b="1">
                <a:solidFill>
                  <a:srgbClr val="92400E"/>
                </a:solidFill>
                <a:latin typeface="Calibri" pitchFamily="34" charset="0"/>
                <a:ea typeface="Calibri" pitchFamily="34" charset="-122"/>
                <a:cs typeface="Calibri" pitchFamily="34" charset="-120"/>
              </a:rPr>
              <a:t>⚠  But wait — didn't you say CoT was NOT useful for newer reasoning models?</a:t>
            </a:r>
            <a:endParaRPr lang="en-US" sz="1300"/>
          </a:p>
        </p:txBody>
      </p:sp>
      <p:sp>
        <p:nvSpPr>
          <p:cNvPr id="11" name="Text 9"/>
          <p:cNvSpPr/>
          <p:nvPr/>
        </p:nvSpPr>
        <p:spPr>
          <a:xfrm>
            <a:off x="347472" y="3291840"/>
            <a:ext cx="8229600" cy="274320"/>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The key distinction:</a:t>
            </a:r>
            <a:endParaRPr lang="en-US" sz="1300"/>
          </a:p>
        </p:txBody>
      </p:sp>
      <p:sp>
        <p:nvSpPr>
          <p:cNvPr id="12" name="Text 10"/>
          <p:cNvSpPr/>
          <p:nvPr/>
        </p:nvSpPr>
        <p:spPr>
          <a:xfrm>
            <a:off x="347472" y="3602736"/>
            <a:ext cx="8430768" cy="1371600"/>
          </a:xfrm>
          <a:prstGeom prst="rect">
            <a:avLst/>
          </a:prstGeom>
          <a:noFill/>
          <a:ln/>
        </p:spPr>
        <p:txBody>
          <a:bodyPr wrap="square" lIns="0" tIns="0" rIns="0" bIns="0" rtlCol="0" anchor="t"/>
          <a:lstStyle/>
          <a:p>
            <a:pPr marL="0" indent="0">
              <a:spcAft>
                <a:spcPts val="600"/>
              </a:spcAft>
              <a:buNone/>
            </a:pPr>
            <a:r>
              <a:rPr lang="en-US" sz="1300" b="1">
                <a:solidFill>
                  <a:srgbClr val="1A56A0"/>
                </a:solidFill>
                <a:latin typeface="Calibri" pitchFamily="34" charset="0"/>
                <a:ea typeface="Calibri" pitchFamily="34" charset="-122"/>
                <a:cs typeface="Calibri" pitchFamily="34" charset="-120"/>
              </a:rPr>
              <a:t>For simple single-turn tasks:</a:t>
            </a:r>
            <a:r>
              <a:rPr lang="en-US" sz="1300">
                <a:solidFill>
                  <a:srgbClr val="334155"/>
                </a:solidFill>
                <a:latin typeface="Calibri" pitchFamily="34" charset="0"/>
                <a:ea typeface="Calibri" pitchFamily="34" charset="-122"/>
                <a:cs typeface="Calibri" pitchFamily="34" charset="-120"/>
              </a:rPr>
              <a:t> Newer reasoning models don't need CoT — they reason internally.</a:t>
            </a:r>
            <a:endParaRPr lang="en-US" sz="1300"/>
          </a:p>
          <a:p>
            <a:pPr marL="0" indent="0">
              <a:spcAft>
                <a:spcPts val="600"/>
              </a:spcAft>
              <a:buNone/>
            </a:pPr>
            <a:r>
              <a:rPr lang="en-US" sz="1300" b="1">
                <a:solidFill>
                  <a:srgbClr val="1A56A0"/>
                </a:solidFill>
                <a:latin typeface="Calibri" pitchFamily="34" charset="0"/>
                <a:ea typeface="Calibri" pitchFamily="34" charset="-122"/>
                <a:cs typeface="Calibri" pitchFamily="34" charset="-120"/>
              </a:rPr>
              <a:t>For agentic workflows:</a:t>
            </a:r>
            <a:r>
              <a:rPr lang="en-US" sz="1300">
                <a:solidFill>
                  <a:srgbClr val="334155"/>
                </a:solidFill>
                <a:latin typeface="Calibri" pitchFamily="34" charset="0"/>
                <a:ea typeface="Calibri" pitchFamily="34" charset="-122"/>
                <a:cs typeface="Calibri" pitchFamily="34" charset="-120"/>
              </a:rPr>
              <a:t> CoT grounds and steers the agent across multiple steps and tool calls — preventing the model from getting "stuck" mid-task.</a:t>
            </a:r>
            <a:endParaRPr lang="en-US" sz="1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2">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Agentic vs. Generative AI</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p:cNvSpPr/>
          <p:nvPr/>
        </p:nvSpPr>
        <p:spPr>
          <a:xfrm>
            <a:off x="256032" y="4206240"/>
            <a:ext cx="8641080" cy="777240"/>
          </a:xfrm>
          <a:prstGeom prst="rect">
            <a:avLst/>
          </a:prstGeom>
          <a:solidFill>
            <a:srgbClr val="E8F0FE"/>
          </a:solidFill>
          <a:ln w="12700">
            <a:solidFill>
              <a:srgbClr val="3B82F6"/>
            </a:solidFill>
            <a:prstDash val="solid"/>
          </a:ln>
        </p:spPr>
        <p:txBody>
          <a:bodyPr/>
          <a:lstStyle/>
          <a:p>
            <a:endParaRPr lang="en-NZ"/>
          </a:p>
        </p:txBody>
      </p:sp>
      <p:sp>
        <p:nvSpPr>
          <p:cNvPr id="7" name="Text 5"/>
          <p:cNvSpPr/>
          <p:nvPr/>
        </p:nvSpPr>
        <p:spPr>
          <a:xfrm>
            <a:off x="384048" y="4224528"/>
            <a:ext cx="1463040" cy="347472"/>
          </a:xfrm>
          <a:prstGeom prst="rect">
            <a:avLst/>
          </a:prstGeom>
          <a:noFill/>
          <a:ln/>
        </p:spPr>
        <p:txBody>
          <a:bodyPr wrap="square" lIns="0" tIns="0" rIns="0" bIns="0" rtlCol="0" anchor="ctr"/>
          <a:lstStyle/>
          <a:p>
            <a:pPr marL="0" indent="0">
              <a:buNone/>
            </a:pPr>
            <a:r>
              <a:rPr lang="en-US" sz="1200" b="1">
                <a:solidFill>
                  <a:srgbClr val="0D1F3C"/>
                </a:solidFill>
                <a:latin typeface="Calibri" pitchFamily="34" charset="0"/>
                <a:ea typeface="Calibri" pitchFamily="34" charset="-122"/>
                <a:cs typeface="Calibri" pitchFamily="34" charset="-120"/>
              </a:rPr>
              <a:t>Generative AI</a:t>
            </a:r>
            <a:endParaRPr lang="en-US" sz="1200"/>
          </a:p>
        </p:txBody>
      </p:sp>
      <p:sp>
        <p:nvSpPr>
          <p:cNvPr id="8" name="Shape 6"/>
          <p:cNvSpPr/>
          <p:nvPr/>
        </p:nvSpPr>
        <p:spPr>
          <a:xfrm>
            <a:off x="1828800" y="4279392"/>
            <a:ext cx="1737360" cy="585216"/>
          </a:xfrm>
          <a:prstGeom prst="rect">
            <a:avLst/>
          </a:prstGeom>
          <a:solidFill>
            <a:srgbClr val="3B82F6"/>
          </a:solidFill>
          <a:ln w="12700">
            <a:solidFill>
              <a:srgbClr val="3B82F6"/>
            </a:solidFill>
            <a:prstDash val="solid"/>
          </a:ln>
        </p:spPr>
        <p:txBody>
          <a:bodyPr/>
          <a:lstStyle/>
          <a:p>
            <a:endParaRPr lang="en-NZ"/>
          </a:p>
        </p:txBody>
      </p:sp>
      <p:sp>
        <p:nvSpPr>
          <p:cNvPr id="9" name="Text 7"/>
          <p:cNvSpPr/>
          <p:nvPr/>
        </p:nvSpPr>
        <p:spPr>
          <a:xfrm>
            <a:off x="1828800" y="4279392"/>
            <a:ext cx="1737360" cy="585216"/>
          </a:xfrm>
          <a:prstGeom prst="rect">
            <a:avLst/>
          </a:prstGeom>
          <a:noFill/>
          <a:ln/>
        </p:spPr>
        <p:txBody>
          <a:bodyPr wrap="square" lIns="0" tIns="0" rIns="0" bIns="0" rtlCol="0" anchor="ctr"/>
          <a:lstStyle/>
          <a:p>
            <a:pPr marL="0" indent="0" algn="ctr">
              <a:buNone/>
            </a:pPr>
            <a:r>
              <a:rPr lang="en-US" sz="1200" b="1">
                <a:solidFill>
                  <a:srgbClr val="FFFFFF"/>
                </a:solidFill>
                <a:latin typeface="Calibri" pitchFamily="34" charset="0"/>
                <a:ea typeface="Calibri" pitchFamily="34" charset="-122"/>
                <a:cs typeface="Calibri" pitchFamily="34" charset="-120"/>
              </a:rPr>
              <a:t>Inputs</a:t>
            </a:r>
            <a:endParaRPr lang="en-US" sz="1200"/>
          </a:p>
        </p:txBody>
      </p:sp>
      <p:sp>
        <p:nvSpPr>
          <p:cNvPr id="10" name="Shape 8"/>
          <p:cNvSpPr/>
          <p:nvPr/>
        </p:nvSpPr>
        <p:spPr>
          <a:xfrm>
            <a:off x="3566160" y="4572000"/>
            <a:ext cx="594360" cy="0"/>
          </a:xfrm>
          <a:prstGeom prst="line">
            <a:avLst/>
          </a:prstGeom>
          <a:noFill/>
          <a:ln w="19050">
            <a:solidFill>
              <a:srgbClr val="334155"/>
            </a:solidFill>
            <a:prstDash val="solid"/>
          </a:ln>
        </p:spPr>
        <p:txBody>
          <a:bodyPr/>
          <a:lstStyle/>
          <a:p>
            <a:endParaRPr lang="en-NZ"/>
          </a:p>
        </p:txBody>
      </p:sp>
      <p:sp>
        <p:nvSpPr>
          <p:cNvPr id="11" name="Text 9"/>
          <p:cNvSpPr/>
          <p:nvPr/>
        </p:nvSpPr>
        <p:spPr>
          <a:xfrm>
            <a:off x="3977640" y="4425696"/>
            <a:ext cx="201168" cy="274320"/>
          </a:xfrm>
          <a:prstGeom prst="rect">
            <a:avLst/>
          </a:prstGeom>
          <a:noFill/>
          <a:ln/>
        </p:spPr>
        <p:txBody>
          <a:bodyPr wrap="square" lIns="0" tIns="0" rIns="0" bIns="0" rtlCol="0" anchor="ctr"/>
          <a:lstStyle/>
          <a:p>
            <a:pPr marL="0" indent="0" algn="ctr">
              <a:buNone/>
            </a:pPr>
            <a:r>
              <a:rPr lang="en-US" sz="900">
                <a:solidFill>
                  <a:srgbClr val="334155"/>
                </a:solidFill>
                <a:latin typeface="Calibri" pitchFamily="34" charset="0"/>
                <a:ea typeface="Calibri" pitchFamily="34" charset="-122"/>
                <a:cs typeface="Calibri" pitchFamily="34" charset="-120"/>
              </a:rPr>
              <a:t>▶</a:t>
            </a:r>
            <a:endParaRPr lang="en-US" sz="900"/>
          </a:p>
        </p:txBody>
      </p:sp>
      <p:sp>
        <p:nvSpPr>
          <p:cNvPr id="12" name="Shape 10"/>
          <p:cNvSpPr/>
          <p:nvPr/>
        </p:nvSpPr>
        <p:spPr>
          <a:xfrm>
            <a:off x="4160520" y="4279392"/>
            <a:ext cx="1737360" cy="585216"/>
          </a:xfrm>
          <a:prstGeom prst="rect">
            <a:avLst/>
          </a:prstGeom>
          <a:solidFill>
            <a:srgbClr val="1A56A0"/>
          </a:solidFill>
          <a:ln w="12700">
            <a:solidFill>
              <a:srgbClr val="1A56A0"/>
            </a:solidFill>
            <a:prstDash val="solid"/>
          </a:ln>
        </p:spPr>
        <p:txBody>
          <a:bodyPr/>
          <a:lstStyle/>
          <a:p>
            <a:endParaRPr lang="en-NZ"/>
          </a:p>
        </p:txBody>
      </p:sp>
      <p:sp>
        <p:nvSpPr>
          <p:cNvPr id="13" name="Text 11"/>
          <p:cNvSpPr/>
          <p:nvPr/>
        </p:nvSpPr>
        <p:spPr>
          <a:xfrm>
            <a:off x="4160520" y="4279392"/>
            <a:ext cx="1737360" cy="585216"/>
          </a:xfrm>
          <a:prstGeom prst="rect">
            <a:avLst/>
          </a:prstGeom>
          <a:noFill/>
          <a:ln/>
        </p:spPr>
        <p:txBody>
          <a:bodyPr wrap="square" lIns="0" tIns="0" rIns="0" bIns="0" rtlCol="0" anchor="ctr"/>
          <a:lstStyle/>
          <a:p>
            <a:pPr marL="0" indent="0" algn="ctr">
              <a:buNone/>
            </a:pPr>
            <a:r>
              <a:rPr lang="en-US" sz="1200" b="1">
                <a:solidFill>
                  <a:srgbClr val="FFFFFF"/>
                </a:solidFill>
                <a:latin typeface="Calibri" pitchFamily="34" charset="0"/>
                <a:ea typeface="Calibri" pitchFamily="34" charset="-122"/>
                <a:cs typeface="Calibri" pitchFamily="34" charset="-120"/>
              </a:rPr>
              <a:t>LLM / Model</a:t>
            </a:r>
            <a:endParaRPr lang="en-US" sz="1200"/>
          </a:p>
        </p:txBody>
      </p:sp>
      <p:sp>
        <p:nvSpPr>
          <p:cNvPr id="14" name="Shape 12"/>
          <p:cNvSpPr/>
          <p:nvPr/>
        </p:nvSpPr>
        <p:spPr>
          <a:xfrm>
            <a:off x="5897880" y="4572000"/>
            <a:ext cx="594360" cy="0"/>
          </a:xfrm>
          <a:prstGeom prst="line">
            <a:avLst/>
          </a:prstGeom>
          <a:noFill/>
          <a:ln w="19050">
            <a:solidFill>
              <a:srgbClr val="334155"/>
            </a:solidFill>
            <a:prstDash val="solid"/>
          </a:ln>
        </p:spPr>
        <p:txBody>
          <a:bodyPr/>
          <a:lstStyle/>
          <a:p>
            <a:endParaRPr lang="en-NZ"/>
          </a:p>
        </p:txBody>
      </p:sp>
      <p:sp>
        <p:nvSpPr>
          <p:cNvPr id="15" name="Text 13"/>
          <p:cNvSpPr/>
          <p:nvPr/>
        </p:nvSpPr>
        <p:spPr>
          <a:xfrm>
            <a:off x="6309360" y="4425696"/>
            <a:ext cx="201168" cy="274320"/>
          </a:xfrm>
          <a:prstGeom prst="rect">
            <a:avLst/>
          </a:prstGeom>
          <a:noFill/>
          <a:ln/>
        </p:spPr>
        <p:txBody>
          <a:bodyPr wrap="square" lIns="0" tIns="0" rIns="0" bIns="0" rtlCol="0" anchor="ctr"/>
          <a:lstStyle/>
          <a:p>
            <a:pPr marL="0" indent="0" algn="ctr">
              <a:buNone/>
            </a:pPr>
            <a:r>
              <a:rPr lang="en-US" sz="900">
                <a:solidFill>
                  <a:srgbClr val="334155"/>
                </a:solidFill>
                <a:latin typeface="Calibri" pitchFamily="34" charset="0"/>
                <a:ea typeface="Calibri" pitchFamily="34" charset="-122"/>
                <a:cs typeface="Calibri" pitchFamily="34" charset="-120"/>
              </a:rPr>
              <a:t>▶</a:t>
            </a:r>
            <a:endParaRPr lang="en-US" sz="900"/>
          </a:p>
        </p:txBody>
      </p:sp>
      <p:sp>
        <p:nvSpPr>
          <p:cNvPr id="16" name="Shape 14"/>
          <p:cNvSpPr/>
          <p:nvPr/>
        </p:nvSpPr>
        <p:spPr>
          <a:xfrm>
            <a:off x="6492240" y="4279392"/>
            <a:ext cx="1737360" cy="585216"/>
          </a:xfrm>
          <a:prstGeom prst="rect">
            <a:avLst/>
          </a:prstGeom>
          <a:solidFill>
            <a:srgbClr val="0EA5E9"/>
          </a:solidFill>
          <a:ln w="12700">
            <a:solidFill>
              <a:srgbClr val="0EA5E9"/>
            </a:solidFill>
            <a:prstDash val="solid"/>
          </a:ln>
        </p:spPr>
        <p:txBody>
          <a:bodyPr/>
          <a:lstStyle/>
          <a:p>
            <a:endParaRPr lang="en-NZ"/>
          </a:p>
        </p:txBody>
      </p:sp>
      <p:sp>
        <p:nvSpPr>
          <p:cNvPr id="17" name="Text 15"/>
          <p:cNvSpPr/>
          <p:nvPr/>
        </p:nvSpPr>
        <p:spPr>
          <a:xfrm>
            <a:off x="6492240" y="4279392"/>
            <a:ext cx="1737360" cy="585216"/>
          </a:xfrm>
          <a:prstGeom prst="rect">
            <a:avLst/>
          </a:prstGeom>
          <a:noFill/>
          <a:ln/>
        </p:spPr>
        <p:txBody>
          <a:bodyPr wrap="square" lIns="0" tIns="0" rIns="0" bIns="0" rtlCol="0" anchor="ctr"/>
          <a:lstStyle/>
          <a:p>
            <a:pPr marL="0" indent="0" algn="ctr">
              <a:buNone/>
            </a:pPr>
            <a:r>
              <a:rPr lang="en-US" sz="1200" b="1">
                <a:solidFill>
                  <a:srgbClr val="FFFFFF"/>
                </a:solidFill>
                <a:latin typeface="Calibri" pitchFamily="34" charset="0"/>
                <a:ea typeface="Calibri" pitchFamily="34" charset="-122"/>
                <a:cs typeface="Calibri" pitchFamily="34" charset="-120"/>
              </a:rPr>
              <a:t>Outputs</a:t>
            </a:r>
            <a:endParaRPr lang="en-US" sz="1200"/>
          </a:p>
        </p:txBody>
      </p:sp>
      <p:sp>
        <p:nvSpPr>
          <p:cNvPr id="18" name="Text 16"/>
          <p:cNvSpPr/>
          <p:nvPr/>
        </p:nvSpPr>
        <p:spPr>
          <a:xfrm>
            <a:off x="384048" y="1234440"/>
            <a:ext cx="1828800" cy="347472"/>
          </a:xfrm>
          <a:prstGeom prst="rect">
            <a:avLst/>
          </a:prstGeom>
          <a:noFill/>
          <a:ln/>
        </p:spPr>
        <p:txBody>
          <a:bodyPr wrap="square" lIns="0" tIns="0" rIns="0" bIns="0" rtlCol="0" anchor="ctr"/>
          <a:lstStyle/>
          <a:p>
            <a:pPr marL="0" indent="0">
              <a:buNone/>
            </a:pPr>
            <a:r>
              <a:rPr lang="en-US" sz="1200" b="1">
                <a:solidFill>
                  <a:srgbClr val="0D1F3C"/>
                </a:solidFill>
                <a:latin typeface="Calibri" pitchFamily="34" charset="0"/>
                <a:ea typeface="Calibri" pitchFamily="34" charset="-122"/>
                <a:cs typeface="Calibri" pitchFamily="34" charset="-120"/>
              </a:rPr>
              <a:t>Agentic AI</a:t>
            </a:r>
            <a:endParaRPr lang="en-US" sz="1200"/>
          </a:p>
        </p:txBody>
      </p:sp>
      <p:sp>
        <p:nvSpPr>
          <p:cNvPr id="19" name="Shape 17"/>
          <p:cNvSpPr/>
          <p:nvPr/>
        </p:nvSpPr>
        <p:spPr>
          <a:xfrm>
            <a:off x="3200400" y="1536192"/>
            <a:ext cx="2560320" cy="2359152"/>
          </a:xfrm>
          <a:prstGeom prst="rect">
            <a:avLst/>
          </a:prstGeom>
          <a:solidFill>
            <a:srgbClr val="0D1F3C"/>
          </a:solidFill>
          <a:ln w="12700">
            <a:solidFill>
              <a:srgbClr val="0D1F3C"/>
            </a:solidFill>
            <a:prstDash val="solid"/>
          </a:ln>
          <a:effectLst>
            <a:outerShdw blurRad="101600" dist="38100" dir="8100000" algn="bl" rotWithShape="0">
              <a:srgbClr val="000000">
                <a:alpha val="12000"/>
              </a:srgbClr>
            </a:outerShdw>
          </a:effectLst>
        </p:spPr>
        <p:txBody>
          <a:bodyPr/>
          <a:lstStyle/>
          <a:p>
            <a:endParaRPr lang="en-NZ"/>
          </a:p>
        </p:txBody>
      </p:sp>
      <p:sp>
        <p:nvSpPr>
          <p:cNvPr id="20" name="Text 18"/>
          <p:cNvSpPr/>
          <p:nvPr/>
        </p:nvSpPr>
        <p:spPr>
          <a:xfrm>
            <a:off x="3200400" y="1536192"/>
            <a:ext cx="2560320" cy="2359152"/>
          </a:xfrm>
          <a:prstGeom prst="rect">
            <a:avLst/>
          </a:prstGeom>
          <a:noFill/>
          <a:ln/>
        </p:spPr>
        <p:txBody>
          <a:bodyPr wrap="square" lIns="0" tIns="0" rIns="0" bIns="0" rtlCol="0" anchor="ctr"/>
          <a:lstStyle/>
          <a:p>
            <a:pPr marL="0" indent="0" algn="ctr">
              <a:buNone/>
            </a:pPr>
            <a:r>
              <a:rPr lang="en-US" sz="1600" b="1">
                <a:solidFill>
                  <a:srgbClr val="FFFFFF"/>
                </a:solidFill>
                <a:latin typeface="Calibri" pitchFamily="34" charset="0"/>
                <a:ea typeface="Calibri" pitchFamily="34" charset="-122"/>
                <a:cs typeface="Calibri" pitchFamily="34" charset="-120"/>
              </a:rPr>
              <a:t>Agent / LLM</a:t>
            </a:r>
            <a:endParaRPr lang="en-US" sz="1600"/>
          </a:p>
        </p:txBody>
      </p:sp>
      <p:sp>
        <p:nvSpPr>
          <p:cNvPr id="21" name="Shape 19"/>
          <p:cNvSpPr/>
          <p:nvPr/>
        </p:nvSpPr>
        <p:spPr>
          <a:xfrm>
            <a:off x="384048" y="1664208"/>
            <a:ext cx="1508760" cy="530352"/>
          </a:xfrm>
          <a:prstGeom prst="rect">
            <a:avLst/>
          </a:prstGeom>
          <a:solidFill>
            <a:srgbClr val="3B82F6"/>
          </a:solidFill>
          <a:ln w="12700">
            <a:solidFill>
              <a:srgbClr val="3B82F6"/>
            </a:solidFill>
            <a:prstDash val="solid"/>
          </a:ln>
          <a:effectLst>
            <a:outerShdw blurRad="101600" dist="38100" dir="8100000" algn="bl" rotWithShape="0">
              <a:srgbClr val="000000">
                <a:alpha val="12000"/>
              </a:srgbClr>
            </a:outerShdw>
          </a:effectLst>
        </p:spPr>
        <p:txBody>
          <a:bodyPr/>
          <a:lstStyle/>
          <a:p>
            <a:endParaRPr lang="en-NZ"/>
          </a:p>
        </p:txBody>
      </p:sp>
      <p:sp>
        <p:nvSpPr>
          <p:cNvPr id="22" name="Text 20"/>
          <p:cNvSpPr/>
          <p:nvPr/>
        </p:nvSpPr>
        <p:spPr>
          <a:xfrm>
            <a:off x="384048" y="1664208"/>
            <a:ext cx="1508760" cy="530352"/>
          </a:xfrm>
          <a:prstGeom prst="rect">
            <a:avLst/>
          </a:prstGeom>
          <a:noFill/>
          <a:ln/>
        </p:spPr>
        <p:txBody>
          <a:bodyPr wrap="square" lIns="0" tIns="0" rIns="0" bIns="0" rtlCol="0" anchor="ctr"/>
          <a:lstStyle/>
          <a:p>
            <a:pPr marL="0" indent="0" algn="ctr">
              <a:buNone/>
            </a:pPr>
            <a:r>
              <a:rPr lang="en-US" sz="1300" b="1">
                <a:solidFill>
                  <a:srgbClr val="FFFFFF"/>
                </a:solidFill>
                <a:latin typeface="Calibri" pitchFamily="34" charset="0"/>
                <a:ea typeface="Calibri" pitchFamily="34" charset="-122"/>
                <a:cs typeface="Calibri" pitchFamily="34" charset="-120"/>
              </a:rPr>
              <a:t>Memory</a:t>
            </a:r>
            <a:endParaRPr lang="en-US" sz="1300"/>
          </a:p>
        </p:txBody>
      </p:sp>
      <p:sp>
        <p:nvSpPr>
          <p:cNvPr id="23" name="Shape 21"/>
          <p:cNvSpPr/>
          <p:nvPr/>
        </p:nvSpPr>
        <p:spPr>
          <a:xfrm>
            <a:off x="1892808" y="1929384"/>
            <a:ext cx="1307592" cy="0"/>
          </a:xfrm>
          <a:prstGeom prst="line">
            <a:avLst/>
          </a:prstGeom>
          <a:noFill/>
          <a:ln w="19050">
            <a:solidFill>
              <a:srgbClr val="334155"/>
            </a:solidFill>
            <a:prstDash val="solid"/>
          </a:ln>
        </p:spPr>
        <p:txBody>
          <a:bodyPr/>
          <a:lstStyle/>
          <a:p>
            <a:endParaRPr lang="en-NZ"/>
          </a:p>
        </p:txBody>
      </p:sp>
      <p:sp>
        <p:nvSpPr>
          <p:cNvPr id="24" name="Text 22"/>
          <p:cNvSpPr/>
          <p:nvPr/>
        </p:nvSpPr>
        <p:spPr>
          <a:xfrm>
            <a:off x="2944368" y="1792224"/>
            <a:ext cx="256032" cy="256032"/>
          </a:xfrm>
          <a:prstGeom prst="rect">
            <a:avLst/>
          </a:prstGeom>
          <a:noFill/>
          <a:ln/>
        </p:spPr>
        <p:txBody>
          <a:bodyPr wrap="square" lIns="0" tIns="0" rIns="0" bIns="0" rtlCol="0" anchor="ctr"/>
          <a:lstStyle/>
          <a:p>
            <a:pPr marL="0" indent="0" algn="ctr">
              <a:buNone/>
            </a:pPr>
            <a:r>
              <a:rPr lang="en-US" sz="900">
                <a:solidFill>
                  <a:srgbClr val="334155"/>
                </a:solidFill>
                <a:latin typeface="Calibri" pitchFamily="34" charset="0"/>
                <a:ea typeface="Calibri" pitchFamily="34" charset="-122"/>
                <a:cs typeface="Calibri" pitchFamily="34" charset="-120"/>
              </a:rPr>
              <a:t>▶</a:t>
            </a:r>
            <a:endParaRPr lang="en-US" sz="900"/>
          </a:p>
        </p:txBody>
      </p:sp>
      <p:sp>
        <p:nvSpPr>
          <p:cNvPr id="25" name="Shape 23"/>
          <p:cNvSpPr/>
          <p:nvPr/>
        </p:nvSpPr>
        <p:spPr>
          <a:xfrm>
            <a:off x="384048" y="2359152"/>
            <a:ext cx="1508760" cy="530352"/>
          </a:xfrm>
          <a:prstGeom prst="rect">
            <a:avLst/>
          </a:prstGeom>
          <a:solidFill>
            <a:srgbClr val="0EA5E9"/>
          </a:solidFill>
          <a:ln w="12700">
            <a:solidFill>
              <a:srgbClr val="0EA5E9"/>
            </a:solidFill>
            <a:prstDash val="solid"/>
          </a:ln>
          <a:effectLst>
            <a:outerShdw blurRad="101600" dist="38100" dir="8100000" algn="bl" rotWithShape="0">
              <a:srgbClr val="000000">
                <a:alpha val="12000"/>
              </a:srgbClr>
            </a:outerShdw>
          </a:effectLst>
        </p:spPr>
        <p:txBody>
          <a:bodyPr/>
          <a:lstStyle/>
          <a:p>
            <a:endParaRPr lang="en-NZ"/>
          </a:p>
        </p:txBody>
      </p:sp>
      <p:sp>
        <p:nvSpPr>
          <p:cNvPr id="26" name="Text 24"/>
          <p:cNvSpPr/>
          <p:nvPr/>
        </p:nvSpPr>
        <p:spPr>
          <a:xfrm>
            <a:off x="384048" y="2359152"/>
            <a:ext cx="1508760" cy="530352"/>
          </a:xfrm>
          <a:prstGeom prst="rect">
            <a:avLst/>
          </a:prstGeom>
          <a:noFill/>
          <a:ln/>
        </p:spPr>
        <p:txBody>
          <a:bodyPr wrap="square" lIns="0" tIns="0" rIns="0" bIns="0" rtlCol="0" anchor="ctr"/>
          <a:lstStyle/>
          <a:p>
            <a:pPr marL="0" indent="0" algn="ctr">
              <a:buNone/>
            </a:pPr>
            <a:r>
              <a:rPr lang="en-US" sz="1300" b="1">
                <a:solidFill>
                  <a:srgbClr val="FFFFFF"/>
                </a:solidFill>
                <a:latin typeface="Calibri" pitchFamily="34" charset="0"/>
                <a:ea typeface="Calibri" pitchFamily="34" charset="-122"/>
                <a:cs typeface="Calibri" pitchFamily="34" charset="-120"/>
              </a:rPr>
              <a:t>Tools</a:t>
            </a:r>
            <a:endParaRPr lang="en-US" sz="1300"/>
          </a:p>
        </p:txBody>
      </p:sp>
      <p:sp>
        <p:nvSpPr>
          <p:cNvPr id="27" name="Shape 25"/>
          <p:cNvSpPr/>
          <p:nvPr/>
        </p:nvSpPr>
        <p:spPr>
          <a:xfrm>
            <a:off x="1892808" y="2624328"/>
            <a:ext cx="1307592" cy="0"/>
          </a:xfrm>
          <a:prstGeom prst="line">
            <a:avLst/>
          </a:prstGeom>
          <a:noFill/>
          <a:ln w="19050">
            <a:solidFill>
              <a:srgbClr val="334155"/>
            </a:solidFill>
            <a:prstDash val="solid"/>
          </a:ln>
        </p:spPr>
        <p:txBody>
          <a:bodyPr/>
          <a:lstStyle/>
          <a:p>
            <a:endParaRPr lang="en-NZ"/>
          </a:p>
        </p:txBody>
      </p:sp>
      <p:sp>
        <p:nvSpPr>
          <p:cNvPr id="28" name="Text 26"/>
          <p:cNvSpPr/>
          <p:nvPr/>
        </p:nvSpPr>
        <p:spPr>
          <a:xfrm>
            <a:off x="2944368" y="2487168"/>
            <a:ext cx="256032" cy="256032"/>
          </a:xfrm>
          <a:prstGeom prst="rect">
            <a:avLst/>
          </a:prstGeom>
          <a:noFill/>
          <a:ln/>
        </p:spPr>
        <p:txBody>
          <a:bodyPr wrap="square" lIns="0" tIns="0" rIns="0" bIns="0" rtlCol="0" anchor="ctr"/>
          <a:lstStyle/>
          <a:p>
            <a:pPr marL="0" indent="0" algn="ctr">
              <a:buNone/>
            </a:pPr>
            <a:r>
              <a:rPr lang="en-US" sz="900">
                <a:solidFill>
                  <a:srgbClr val="334155"/>
                </a:solidFill>
                <a:latin typeface="Calibri" pitchFamily="34" charset="0"/>
                <a:ea typeface="Calibri" pitchFamily="34" charset="-122"/>
                <a:cs typeface="Calibri" pitchFamily="34" charset="-120"/>
              </a:rPr>
              <a:t>▶</a:t>
            </a:r>
            <a:endParaRPr lang="en-US" sz="900"/>
          </a:p>
        </p:txBody>
      </p:sp>
      <p:sp>
        <p:nvSpPr>
          <p:cNvPr id="29" name="Shape 27"/>
          <p:cNvSpPr/>
          <p:nvPr/>
        </p:nvSpPr>
        <p:spPr>
          <a:xfrm>
            <a:off x="384048" y="3054096"/>
            <a:ext cx="1508760" cy="530352"/>
          </a:xfrm>
          <a:prstGeom prst="rect">
            <a:avLst/>
          </a:prstGeom>
          <a:solidFill>
            <a:srgbClr val="1A56A0"/>
          </a:solidFill>
          <a:ln w="12700">
            <a:solidFill>
              <a:srgbClr val="1A56A0"/>
            </a:solidFill>
            <a:prstDash val="solid"/>
          </a:ln>
          <a:effectLst>
            <a:outerShdw blurRad="101600" dist="38100" dir="8100000" algn="bl" rotWithShape="0">
              <a:srgbClr val="000000">
                <a:alpha val="12000"/>
              </a:srgbClr>
            </a:outerShdw>
          </a:effectLst>
        </p:spPr>
        <p:txBody>
          <a:bodyPr/>
          <a:lstStyle/>
          <a:p>
            <a:endParaRPr lang="en-NZ"/>
          </a:p>
        </p:txBody>
      </p:sp>
      <p:sp>
        <p:nvSpPr>
          <p:cNvPr id="30" name="Text 28"/>
          <p:cNvSpPr/>
          <p:nvPr/>
        </p:nvSpPr>
        <p:spPr>
          <a:xfrm>
            <a:off x="384048" y="3054096"/>
            <a:ext cx="1508760" cy="530352"/>
          </a:xfrm>
          <a:prstGeom prst="rect">
            <a:avLst/>
          </a:prstGeom>
          <a:noFill/>
          <a:ln/>
        </p:spPr>
        <p:txBody>
          <a:bodyPr wrap="square" lIns="0" tIns="0" rIns="0" bIns="0" rtlCol="0" anchor="ctr"/>
          <a:lstStyle/>
          <a:p>
            <a:pPr marL="0" indent="0" algn="ctr">
              <a:buNone/>
            </a:pPr>
            <a:r>
              <a:rPr lang="en-US" sz="1300" b="1">
                <a:solidFill>
                  <a:srgbClr val="FFFFFF"/>
                </a:solidFill>
                <a:latin typeface="Calibri" pitchFamily="34" charset="0"/>
                <a:ea typeface="Calibri" pitchFamily="34" charset="-122"/>
                <a:cs typeface="Calibri" pitchFamily="34" charset="-120"/>
              </a:rPr>
              <a:t>Goals</a:t>
            </a:r>
            <a:endParaRPr lang="en-US" sz="1300"/>
          </a:p>
        </p:txBody>
      </p:sp>
      <p:sp>
        <p:nvSpPr>
          <p:cNvPr id="31" name="Shape 29"/>
          <p:cNvSpPr/>
          <p:nvPr/>
        </p:nvSpPr>
        <p:spPr>
          <a:xfrm>
            <a:off x="1892808" y="3319272"/>
            <a:ext cx="1307592" cy="0"/>
          </a:xfrm>
          <a:prstGeom prst="line">
            <a:avLst/>
          </a:prstGeom>
          <a:noFill/>
          <a:ln w="19050">
            <a:solidFill>
              <a:srgbClr val="334155"/>
            </a:solidFill>
            <a:prstDash val="solid"/>
          </a:ln>
        </p:spPr>
        <p:txBody>
          <a:bodyPr/>
          <a:lstStyle/>
          <a:p>
            <a:endParaRPr lang="en-NZ"/>
          </a:p>
        </p:txBody>
      </p:sp>
      <p:sp>
        <p:nvSpPr>
          <p:cNvPr id="32" name="Text 30"/>
          <p:cNvSpPr/>
          <p:nvPr/>
        </p:nvSpPr>
        <p:spPr>
          <a:xfrm>
            <a:off x="2944368" y="3182112"/>
            <a:ext cx="256032" cy="256032"/>
          </a:xfrm>
          <a:prstGeom prst="rect">
            <a:avLst/>
          </a:prstGeom>
          <a:noFill/>
          <a:ln/>
        </p:spPr>
        <p:txBody>
          <a:bodyPr wrap="square" lIns="0" tIns="0" rIns="0" bIns="0" rtlCol="0" anchor="ctr"/>
          <a:lstStyle/>
          <a:p>
            <a:pPr marL="0" indent="0" algn="ctr">
              <a:buNone/>
            </a:pPr>
            <a:r>
              <a:rPr lang="en-US" sz="900">
                <a:solidFill>
                  <a:srgbClr val="334155"/>
                </a:solidFill>
                <a:latin typeface="Calibri" pitchFamily="34" charset="0"/>
                <a:ea typeface="Calibri" pitchFamily="34" charset="-122"/>
                <a:cs typeface="Calibri" pitchFamily="34" charset="-120"/>
              </a:rPr>
              <a:t>▶</a:t>
            </a:r>
            <a:endParaRPr lang="en-US" sz="900"/>
          </a:p>
        </p:txBody>
      </p:sp>
      <p:sp>
        <p:nvSpPr>
          <p:cNvPr id="33" name="Shape 31"/>
          <p:cNvSpPr/>
          <p:nvPr/>
        </p:nvSpPr>
        <p:spPr>
          <a:xfrm>
            <a:off x="7315200" y="1828800"/>
            <a:ext cx="1536192" cy="1463040"/>
          </a:xfrm>
          <a:prstGeom prst="rect">
            <a:avLst/>
          </a:prstGeom>
          <a:solidFill>
            <a:srgbClr val="1A56A0"/>
          </a:solidFill>
          <a:ln w="12700">
            <a:solidFill>
              <a:srgbClr val="1A56A0"/>
            </a:solidFill>
            <a:prstDash val="solid"/>
          </a:ln>
          <a:effectLst>
            <a:outerShdw blurRad="101600" dist="38100" dir="8100000" algn="bl" rotWithShape="0">
              <a:srgbClr val="000000">
                <a:alpha val="12000"/>
              </a:srgbClr>
            </a:outerShdw>
          </a:effectLst>
        </p:spPr>
        <p:txBody>
          <a:bodyPr/>
          <a:lstStyle/>
          <a:p>
            <a:endParaRPr lang="en-NZ"/>
          </a:p>
        </p:txBody>
      </p:sp>
      <p:sp>
        <p:nvSpPr>
          <p:cNvPr id="34" name="Text 32"/>
          <p:cNvSpPr/>
          <p:nvPr/>
        </p:nvSpPr>
        <p:spPr>
          <a:xfrm>
            <a:off x="7315200" y="1828800"/>
            <a:ext cx="1536192" cy="1463040"/>
          </a:xfrm>
          <a:prstGeom prst="rect">
            <a:avLst/>
          </a:prstGeom>
          <a:noFill/>
          <a:ln/>
        </p:spPr>
        <p:txBody>
          <a:bodyPr wrap="square" lIns="0" tIns="0" rIns="0" bIns="0" rtlCol="0" anchor="ctr"/>
          <a:lstStyle/>
          <a:p>
            <a:pPr marL="0" indent="0" algn="ctr">
              <a:buNone/>
            </a:pPr>
            <a:r>
              <a:rPr lang="en-US" sz="1300" b="1">
                <a:solidFill>
                  <a:srgbClr val="FFFFFF"/>
                </a:solidFill>
                <a:latin typeface="Calibri"/>
                <a:ea typeface="Calibri"/>
                <a:cs typeface="Calibri"/>
              </a:rPr>
              <a:t>Environment</a:t>
            </a:r>
            <a:endParaRPr lang="en-US" sz="1300"/>
          </a:p>
        </p:txBody>
      </p:sp>
      <p:sp>
        <p:nvSpPr>
          <p:cNvPr id="35" name="Shape 33"/>
          <p:cNvSpPr/>
          <p:nvPr/>
        </p:nvSpPr>
        <p:spPr>
          <a:xfrm>
            <a:off x="6035040" y="2606040"/>
            <a:ext cx="1097280" cy="457200"/>
          </a:xfrm>
          <a:prstGeom prst="rect">
            <a:avLst/>
          </a:prstGeom>
          <a:solidFill>
            <a:srgbClr val="3B82F6"/>
          </a:solidFill>
          <a:ln w="12700">
            <a:solidFill>
              <a:srgbClr val="3B82F6"/>
            </a:solidFill>
            <a:prstDash val="solid"/>
          </a:ln>
        </p:spPr>
        <p:txBody>
          <a:bodyPr/>
          <a:lstStyle/>
          <a:p>
            <a:endParaRPr lang="en-NZ"/>
          </a:p>
        </p:txBody>
      </p:sp>
      <p:sp>
        <p:nvSpPr>
          <p:cNvPr id="36" name="Text 34"/>
          <p:cNvSpPr/>
          <p:nvPr/>
        </p:nvSpPr>
        <p:spPr>
          <a:xfrm>
            <a:off x="6035040" y="2606040"/>
            <a:ext cx="1097280" cy="45720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Actions</a:t>
            </a:r>
            <a:endParaRPr lang="en-US" sz="1100"/>
          </a:p>
        </p:txBody>
      </p:sp>
      <p:sp>
        <p:nvSpPr>
          <p:cNvPr id="37" name="Shape 35"/>
          <p:cNvSpPr/>
          <p:nvPr/>
        </p:nvSpPr>
        <p:spPr>
          <a:xfrm>
            <a:off x="6032754" y="1595628"/>
            <a:ext cx="1097280" cy="457200"/>
          </a:xfrm>
          <a:prstGeom prst="rect">
            <a:avLst/>
          </a:prstGeom>
          <a:solidFill>
            <a:srgbClr val="0EA5E9"/>
          </a:solidFill>
          <a:ln w="12700">
            <a:solidFill>
              <a:srgbClr val="0EA5E9"/>
            </a:solidFill>
            <a:prstDash val="solid"/>
          </a:ln>
        </p:spPr>
        <p:txBody>
          <a:bodyPr/>
          <a:lstStyle/>
          <a:p>
            <a:endParaRPr lang="en-NZ"/>
          </a:p>
        </p:txBody>
      </p:sp>
      <p:sp>
        <p:nvSpPr>
          <p:cNvPr id="38" name="Text 36"/>
          <p:cNvSpPr/>
          <p:nvPr/>
        </p:nvSpPr>
        <p:spPr>
          <a:xfrm>
            <a:off x="6035040" y="1600200"/>
            <a:ext cx="1097280" cy="457200"/>
          </a:xfrm>
          <a:prstGeom prst="rect">
            <a:avLst/>
          </a:prstGeom>
          <a:noFill/>
          <a:ln/>
        </p:spPr>
        <p:txBody>
          <a:bodyPr wrap="square" lIns="0" tIns="0" rIns="0" bIns="0" rtlCol="0" anchor="ctr"/>
          <a:lstStyle/>
          <a:p>
            <a:pPr marL="0" indent="0" algn="ctr">
              <a:buNone/>
            </a:pPr>
            <a:r>
              <a:rPr lang="en-US" sz="1000" b="1">
                <a:solidFill>
                  <a:srgbClr val="FFFFFF"/>
                </a:solidFill>
                <a:latin typeface="Calibri" pitchFamily="34" charset="0"/>
                <a:ea typeface="Calibri" pitchFamily="34" charset="-122"/>
                <a:cs typeface="Calibri" pitchFamily="34" charset="-120"/>
              </a:rPr>
              <a:t>Observations</a:t>
            </a:r>
            <a:endParaRPr lang="en-US" sz="1000"/>
          </a:p>
        </p:txBody>
      </p:sp>
      <p:sp>
        <p:nvSpPr>
          <p:cNvPr id="39" name="Shape 37"/>
          <p:cNvSpPr/>
          <p:nvPr/>
        </p:nvSpPr>
        <p:spPr>
          <a:xfrm>
            <a:off x="5760720" y="2834640"/>
            <a:ext cx="274320" cy="0"/>
          </a:xfrm>
          <a:prstGeom prst="line">
            <a:avLst/>
          </a:prstGeom>
          <a:noFill/>
          <a:ln w="19050">
            <a:solidFill>
              <a:srgbClr val="334155"/>
            </a:solidFill>
            <a:prstDash val="solid"/>
          </a:ln>
        </p:spPr>
        <p:txBody>
          <a:bodyPr/>
          <a:lstStyle/>
          <a:p>
            <a:endParaRPr lang="en-NZ"/>
          </a:p>
        </p:txBody>
      </p:sp>
      <p:sp>
        <p:nvSpPr>
          <p:cNvPr id="40" name="Text 38"/>
          <p:cNvSpPr/>
          <p:nvPr/>
        </p:nvSpPr>
        <p:spPr>
          <a:xfrm>
            <a:off x="5925312" y="2706624"/>
            <a:ext cx="182880" cy="237744"/>
          </a:xfrm>
          <a:prstGeom prst="rect">
            <a:avLst/>
          </a:prstGeom>
          <a:noFill/>
          <a:ln/>
        </p:spPr>
        <p:txBody>
          <a:bodyPr wrap="square" lIns="0" tIns="0" rIns="0" bIns="0" rtlCol="0" anchor="ctr"/>
          <a:lstStyle/>
          <a:p>
            <a:pPr marL="0" indent="0" algn="ctr">
              <a:buNone/>
            </a:pPr>
            <a:r>
              <a:rPr lang="en-US" sz="900">
                <a:solidFill>
                  <a:srgbClr val="334155"/>
                </a:solidFill>
                <a:latin typeface="Calibri" pitchFamily="34" charset="0"/>
                <a:ea typeface="Calibri" pitchFamily="34" charset="-122"/>
                <a:cs typeface="Calibri" pitchFamily="34" charset="-120"/>
              </a:rPr>
              <a:t>▶</a:t>
            </a:r>
            <a:endParaRPr lang="en-US" sz="900"/>
          </a:p>
        </p:txBody>
      </p:sp>
      <p:sp>
        <p:nvSpPr>
          <p:cNvPr id="41" name="Shape 39"/>
          <p:cNvSpPr/>
          <p:nvPr/>
        </p:nvSpPr>
        <p:spPr>
          <a:xfrm>
            <a:off x="7132320" y="2834640"/>
            <a:ext cx="182880" cy="0"/>
          </a:xfrm>
          <a:prstGeom prst="line">
            <a:avLst/>
          </a:prstGeom>
          <a:noFill/>
          <a:ln w="19050">
            <a:solidFill>
              <a:srgbClr val="334155"/>
            </a:solidFill>
            <a:prstDash val="solid"/>
          </a:ln>
        </p:spPr>
        <p:txBody>
          <a:bodyPr/>
          <a:lstStyle/>
          <a:p>
            <a:endParaRPr lang="en-NZ"/>
          </a:p>
        </p:txBody>
      </p:sp>
      <p:sp>
        <p:nvSpPr>
          <p:cNvPr id="42" name="Text 40"/>
          <p:cNvSpPr/>
          <p:nvPr/>
        </p:nvSpPr>
        <p:spPr>
          <a:xfrm>
            <a:off x="7187184" y="2706624"/>
            <a:ext cx="182880" cy="237744"/>
          </a:xfrm>
          <a:prstGeom prst="rect">
            <a:avLst/>
          </a:prstGeom>
          <a:noFill/>
          <a:ln/>
        </p:spPr>
        <p:txBody>
          <a:bodyPr wrap="square" lIns="0" tIns="0" rIns="0" bIns="0" rtlCol="0" anchor="ctr"/>
          <a:lstStyle/>
          <a:p>
            <a:pPr marL="0" indent="0" algn="ctr">
              <a:buNone/>
            </a:pPr>
            <a:r>
              <a:rPr lang="en-US" sz="900">
                <a:solidFill>
                  <a:srgbClr val="334155"/>
                </a:solidFill>
                <a:latin typeface="Calibri" pitchFamily="34" charset="0"/>
                <a:ea typeface="Calibri" pitchFamily="34" charset="-122"/>
                <a:cs typeface="Calibri" pitchFamily="34" charset="-120"/>
              </a:rPr>
              <a:t>▶</a:t>
            </a:r>
            <a:endParaRPr lang="en-US" sz="900"/>
          </a:p>
        </p:txBody>
      </p:sp>
      <p:sp>
        <p:nvSpPr>
          <p:cNvPr id="43" name="Shape 41"/>
          <p:cNvSpPr/>
          <p:nvPr/>
        </p:nvSpPr>
        <p:spPr>
          <a:xfrm>
            <a:off x="8083296" y="1828800"/>
            <a:ext cx="0" cy="0"/>
          </a:xfrm>
          <a:prstGeom prst="line">
            <a:avLst/>
          </a:prstGeom>
          <a:noFill/>
          <a:ln w="19050">
            <a:solidFill>
              <a:srgbClr val="0EA5E9"/>
            </a:solidFill>
            <a:prstDash val="solid"/>
          </a:ln>
        </p:spPr>
        <p:txBody>
          <a:bodyPr/>
          <a:lstStyle/>
          <a:p>
            <a:endParaRPr lang="en-NZ"/>
          </a:p>
        </p:txBody>
      </p:sp>
      <p:sp>
        <p:nvSpPr>
          <p:cNvPr id="44" name="Shape 42"/>
          <p:cNvSpPr/>
          <p:nvPr/>
        </p:nvSpPr>
        <p:spPr>
          <a:xfrm flipV="1">
            <a:off x="7187184" y="1700784"/>
            <a:ext cx="854964" cy="4572"/>
          </a:xfrm>
          <a:prstGeom prst="line">
            <a:avLst/>
          </a:prstGeom>
          <a:noFill/>
          <a:ln w="19050">
            <a:solidFill>
              <a:srgbClr val="0EA5E9"/>
            </a:solidFill>
            <a:prstDash val="solid"/>
          </a:ln>
        </p:spPr>
        <p:txBody>
          <a:bodyPr/>
          <a:lstStyle/>
          <a:p>
            <a:endParaRPr lang="en-NZ"/>
          </a:p>
        </p:txBody>
      </p:sp>
      <p:sp>
        <p:nvSpPr>
          <p:cNvPr id="45" name="Text 43"/>
          <p:cNvSpPr/>
          <p:nvPr/>
        </p:nvSpPr>
        <p:spPr>
          <a:xfrm>
            <a:off x="7086600" y="1572768"/>
            <a:ext cx="201168" cy="256032"/>
          </a:xfrm>
          <a:prstGeom prst="rect">
            <a:avLst/>
          </a:prstGeom>
          <a:noFill/>
          <a:ln/>
        </p:spPr>
        <p:txBody>
          <a:bodyPr wrap="square" lIns="0" tIns="0" rIns="0" bIns="0" rtlCol="0" anchor="ctr"/>
          <a:lstStyle/>
          <a:p>
            <a:pPr marL="0" indent="0" algn="ctr">
              <a:buNone/>
            </a:pPr>
            <a:r>
              <a:rPr lang="en-US" sz="900">
                <a:solidFill>
                  <a:srgbClr val="0EA5E9"/>
                </a:solidFill>
                <a:latin typeface="Calibri" pitchFamily="34" charset="0"/>
                <a:ea typeface="Calibri" pitchFamily="34" charset="-122"/>
                <a:cs typeface="Calibri" pitchFamily="34" charset="-120"/>
              </a:rPr>
              <a:t>◀</a:t>
            </a:r>
            <a:endParaRPr lang="en-US" sz="900"/>
          </a:p>
        </p:txBody>
      </p:sp>
      <p:sp>
        <p:nvSpPr>
          <p:cNvPr id="46" name="Shape 44"/>
          <p:cNvSpPr/>
          <p:nvPr/>
        </p:nvSpPr>
        <p:spPr>
          <a:xfrm>
            <a:off x="6035040" y="1828800"/>
            <a:ext cx="0" cy="0"/>
          </a:xfrm>
          <a:prstGeom prst="line">
            <a:avLst/>
          </a:prstGeom>
          <a:noFill/>
          <a:ln w="19050">
            <a:solidFill>
              <a:srgbClr val="0EA5E9"/>
            </a:solidFill>
            <a:prstDash val="solid"/>
          </a:ln>
        </p:spPr>
        <p:txBody>
          <a:bodyPr/>
          <a:lstStyle/>
          <a:p>
            <a:endParaRPr lang="en-NZ"/>
          </a:p>
        </p:txBody>
      </p:sp>
      <p:sp>
        <p:nvSpPr>
          <p:cNvPr id="47" name="Text 45"/>
          <p:cNvSpPr/>
          <p:nvPr/>
        </p:nvSpPr>
        <p:spPr>
          <a:xfrm>
            <a:off x="5577840" y="1700784"/>
            <a:ext cx="201168" cy="256032"/>
          </a:xfrm>
          <a:prstGeom prst="rect">
            <a:avLst/>
          </a:prstGeom>
          <a:noFill/>
          <a:ln/>
        </p:spPr>
        <p:txBody>
          <a:bodyPr wrap="square" lIns="0" tIns="0" rIns="0" bIns="0" rtlCol="0" anchor="ctr"/>
          <a:lstStyle/>
          <a:p>
            <a:pPr marL="0" indent="0" algn="ctr">
              <a:buNone/>
            </a:pPr>
            <a:r>
              <a:rPr lang="en-US" sz="900">
                <a:solidFill>
                  <a:srgbClr val="0EA5E9"/>
                </a:solidFill>
                <a:latin typeface="Calibri" pitchFamily="34" charset="0"/>
                <a:ea typeface="Calibri" pitchFamily="34" charset="-122"/>
                <a:cs typeface="Calibri" pitchFamily="34" charset="-120"/>
              </a:rPr>
              <a:t>◀</a:t>
            </a:r>
            <a:endParaRPr lang="en-US" sz="900"/>
          </a:p>
        </p:txBody>
      </p:sp>
      <p:sp>
        <p:nvSpPr>
          <p:cNvPr id="48" name="Shape 46"/>
          <p:cNvSpPr/>
          <p:nvPr/>
        </p:nvSpPr>
        <p:spPr>
          <a:xfrm>
            <a:off x="384048" y="3456432"/>
            <a:ext cx="8229600" cy="621792"/>
          </a:xfrm>
          <a:prstGeom prst="rect">
            <a:avLst/>
          </a:prstGeom>
          <a:solidFill>
            <a:srgbClr val="FEF9C3"/>
          </a:solidFill>
          <a:ln w="12700">
            <a:solidFill>
              <a:srgbClr val="F59E0B"/>
            </a:solidFill>
            <a:prstDash val="solid"/>
          </a:ln>
        </p:spPr>
        <p:txBody>
          <a:bodyPr/>
          <a:lstStyle/>
          <a:p>
            <a:endParaRPr lang="en-NZ"/>
          </a:p>
        </p:txBody>
      </p:sp>
      <p:sp>
        <p:nvSpPr>
          <p:cNvPr id="49" name="Text 47"/>
          <p:cNvSpPr/>
          <p:nvPr/>
        </p:nvSpPr>
        <p:spPr>
          <a:xfrm>
            <a:off x="530352" y="3493008"/>
            <a:ext cx="8001000" cy="548640"/>
          </a:xfrm>
          <a:prstGeom prst="rect">
            <a:avLst/>
          </a:prstGeom>
          <a:noFill/>
          <a:ln/>
        </p:spPr>
        <p:txBody>
          <a:bodyPr wrap="square" lIns="0" tIns="0" rIns="0" bIns="0" rtlCol="0" anchor="ctr"/>
          <a:lstStyle/>
          <a:p>
            <a:pPr marL="0" indent="0">
              <a:buNone/>
            </a:pPr>
            <a:r>
              <a:rPr lang="en-US" sz="1200">
                <a:solidFill>
                  <a:srgbClr val="78350F"/>
                </a:solidFill>
                <a:latin typeface="Calibri" pitchFamily="34" charset="0"/>
                <a:ea typeface="Calibri" pitchFamily="34" charset="-122"/>
                <a:cs typeface="Calibri" pitchFamily="34" charset="-120"/>
              </a:rPr>
              <a:t>💡  Models can get stuck in agentic loops. Chain-of-Thought (CoT) grounds and steers the agent toward stated goals.</a:t>
            </a:r>
            <a:endParaRPr lang="en-US" sz="1200"/>
          </a:p>
        </p:txBody>
      </p:sp>
      <p:sp>
        <p:nvSpPr>
          <p:cNvPr id="50" name="Shape 42">
            <a:extLst>
              <a:ext uri="{FF2B5EF4-FFF2-40B4-BE49-F238E27FC236}">
                <a16:creationId xmlns:a16="http://schemas.microsoft.com/office/drawing/2014/main" id="{1E567793-893F-04C2-A088-741A2B20D807}"/>
              </a:ext>
            </a:extLst>
          </p:cNvPr>
          <p:cNvSpPr/>
          <p:nvPr/>
        </p:nvSpPr>
        <p:spPr>
          <a:xfrm flipV="1">
            <a:off x="8042148" y="1700784"/>
            <a:ext cx="0" cy="191262"/>
          </a:xfrm>
          <a:prstGeom prst="line">
            <a:avLst/>
          </a:prstGeom>
          <a:noFill/>
          <a:ln w="19050">
            <a:solidFill>
              <a:srgbClr val="0EA5E9"/>
            </a:solidFill>
            <a:prstDash val="solid"/>
          </a:ln>
        </p:spPr>
        <p:txBody>
          <a:bodyPr/>
          <a:lstStyle/>
          <a:p>
            <a:endParaRPr lang="en-NZ"/>
          </a:p>
        </p:txBody>
      </p:sp>
      <p:sp>
        <p:nvSpPr>
          <p:cNvPr id="51" name="Shape 42">
            <a:extLst>
              <a:ext uri="{FF2B5EF4-FFF2-40B4-BE49-F238E27FC236}">
                <a16:creationId xmlns:a16="http://schemas.microsoft.com/office/drawing/2014/main" id="{8E6BA803-3465-449F-7F37-E5937397AA79}"/>
              </a:ext>
            </a:extLst>
          </p:cNvPr>
          <p:cNvSpPr/>
          <p:nvPr/>
        </p:nvSpPr>
        <p:spPr>
          <a:xfrm>
            <a:off x="5750268" y="1830542"/>
            <a:ext cx="278022" cy="873"/>
          </a:xfrm>
          <a:prstGeom prst="line">
            <a:avLst/>
          </a:prstGeom>
          <a:noFill/>
          <a:ln w="19050">
            <a:solidFill>
              <a:srgbClr val="0EA5E9"/>
            </a:solidFill>
            <a:prstDash val="solid"/>
          </a:ln>
        </p:spPr>
        <p:txBody>
          <a:bodyPr/>
          <a:lstStyle/>
          <a:p>
            <a:endParaRPr lang="en-N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3">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Agentic AI prompt design</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p:cNvSpPr/>
          <p:nvPr/>
        </p:nvSpPr>
        <p:spPr>
          <a:xfrm>
            <a:off x="347472" y="1207008"/>
            <a:ext cx="2011680" cy="365760"/>
          </a:xfrm>
          <a:prstGeom prst="rect">
            <a:avLst/>
          </a:prstGeom>
          <a:solidFill>
            <a:srgbClr val="3B82F6"/>
          </a:solidFill>
          <a:ln w="12700">
            <a:solidFill>
              <a:srgbClr val="3B82F6"/>
            </a:solidFill>
            <a:prstDash val="solid"/>
          </a:ln>
        </p:spPr>
        <p:txBody>
          <a:bodyPr/>
          <a:lstStyle/>
          <a:p>
            <a:endParaRPr lang="en-NZ"/>
          </a:p>
        </p:txBody>
      </p:sp>
      <p:sp>
        <p:nvSpPr>
          <p:cNvPr id="7" name="Text 5"/>
          <p:cNvSpPr/>
          <p:nvPr/>
        </p:nvSpPr>
        <p:spPr>
          <a:xfrm>
            <a:off x="347472" y="1207008"/>
            <a:ext cx="2011680" cy="365760"/>
          </a:xfrm>
          <a:prstGeom prst="rect">
            <a:avLst/>
          </a:prstGeom>
          <a:noFill/>
          <a:ln/>
        </p:spPr>
        <p:txBody>
          <a:bodyPr wrap="square" lIns="0" tIns="0" rIns="0" bIns="0" rtlCol="0" anchor="ctr"/>
          <a:lstStyle/>
          <a:p>
            <a:pPr marL="0" indent="0" algn="ctr">
              <a:buNone/>
            </a:pPr>
            <a:r>
              <a:rPr lang="en-US" sz="1200" b="1">
                <a:solidFill>
                  <a:srgbClr val="FFFFFF"/>
                </a:solidFill>
                <a:latin typeface="Calibri" pitchFamily="34" charset="0"/>
                <a:ea typeface="Calibri" pitchFamily="34" charset="-122"/>
                <a:cs typeface="Calibri" pitchFamily="34" charset="-120"/>
              </a:rPr>
              <a:t>ReAct = Reason + Act</a:t>
            </a:r>
            <a:endParaRPr lang="en-US" sz="1200"/>
          </a:p>
        </p:txBody>
      </p:sp>
      <p:sp>
        <p:nvSpPr>
          <p:cNvPr id="8" name="Text 6"/>
          <p:cNvSpPr/>
          <p:nvPr/>
        </p:nvSpPr>
        <p:spPr>
          <a:xfrm>
            <a:off x="2468880" y="1207008"/>
            <a:ext cx="6309360" cy="365760"/>
          </a:xfrm>
          <a:prstGeom prst="rect">
            <a:avLst/>
          </a:prstGeom>
          <a:noFill/>
          <a:ln/>
        </p:spPr>
        <p:txBody>
          <a:bodyPr wrap="square" lIns="0" tIns="0" rIns="0" bIns="0" rtlCol="0" anchor="ctr"/>
          <a:lstStyle/>
          <a:p>
            <a:pPr marL="0" indent="0">
              <a:buNone/>
            </a:pPr>
            <a:r>
              <a:rPr lang="en-US" sz="1300">
                <a:solidFill>
                  <a:srgbClr val="334155"/>
                </a:solidFill>
                <a:latin typeface="Calibri" pitchFamily="34" charset="0"/>
                <a:ea typeface="Calibri" pitchFamily="34" charset="-122"/>
                <a:cs typeface="Calibri" pitchFamily="34" charset="-120"/>
              </a:rPr>
              <a:t>Emphasis on reasoning, planning, and/or tool use to achieve stated goals.</a:t>
            </a:r>
            <a:endParaRPr lang="en-US" sz="1300"/>
          </a:p>
        </p:txBody>
      </p:sp>
      <p:sp>
        <p:nvSpPr>
          <p:cNvPr id="9" name="Shape 7"/>
          <p:cNvSpPr/>
          <p:nvPr/>
        </p:nvSpPr>
        <p:spPr>
          <a:xfrm>
            <a:off x="347472" y="1737360"/>
            <a:ext cx="1325880" cy="548640"/>
          </a:xfrm>
          <a:prstGeom prst="rect">
            <a:avLst/>
          </a:prstGeom>
          <a:solidFill>
            <a:srgbClr val="3B82F6"/>
          </a:solidFill>
          <a:ln w="12700">
            <a:solidFill>
              <a:srgbClr val="3B82F6"/>
            </a:solidFill>
            <a:prstDash val="solid"/>
          </a:ln>
        </p:spPr>
        <p:txBody>
          <a:bodyPr/>
          <a:lstStyle/>
          <a:p>
            <a:endParaRPr lang="en-NZ"/>
          </a:p>
        </p:txBody>
      </p:sp>
      <p:sp>
        <p:nvSpPr>
          <p:cNvPr id="10" name="Text 8"/>
          <p:cNvSpPr/>
          <p:nvPr/>
        </p:nvSpPr>
        <p:spPr>
          <a:xfrm>
            <a:off x="347472" y="1737360"/>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Persona</a:t>
            </a:r>
            <a:endParaRPr lang="en-US" sz="1100"/>
          </a:p>
        </p:txBody>
      </p:sp>
      <p:sp>
        <p:nvSpPr>
          <p:cNvPr id="11" name="Shape 9"/>
          <p:cNvSpPr/>
          <p:nvPr/>
        </p:nvSpPr>
        <p:spPr>
          <a:xfrm>
            <a:off x="1673352" y="1737360"/>
            <a:ext cx="7104888" cy="548640"/>
          </a:xfrm>
          <a:prstGeom prst="rect">
            <a:avLst/>
          </a:prstGeom>
          <a:solidFill>
            <a:srgbClr val="FFFFFF"/>
          </a:solidFill>
          <a:ln w="12700">
            <a:solidFill>
              <a:srgbClr val="CBD5E1"/>
            </a:solidFill>
            <a:prstDash val="solid"/>
          </a:ln>
        </p:spPr>
        <p:txBody>
          <a:bodyPr/>
          <a:lstStyle/>
          <a:p>
            <a:endParaRPr lang="en-NZ"/>
          </a:p>
        </p:txBody>
      </p:sp>
      <p:sp>
        <p:nvSpPr>
          <p:cNvPr id="12" name="Text 10"/>
          <p:cNvSpPr/>
          <p:nvPr/>
        </p:nvSpPr>
        <p:spPr>
          <a:xfrm>
            <a:off x="1801368" y="1792224"/>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You are an expert researcher in the field of computer science.</a:t>
            </a:r>
            <a:endParaRPr lang="en-US" sz="1150"/>
          </a:p>
        </p:txBody>
      </p:sp>
      <p:sp>
        <p:nvSpPr>
          <p:cNvPr id="13" name="Shape 11"/>
          <p:cNvSpPr/>
          <p:nvPr/>
        </p:nvSpPr>
        <p:spPr>
          <a:xfrm>
            <a:off x="347472" y="2340864"/>
            <a:ext cx="1325880" cy="548640"/>
          </a:xfrm>
          <a:prstGeom prst="rect">
            <a:avLst/>
          </a:prstGeom>
          <a:solidFill>
            <a:srgbClr val="1A56A0"/>
          </a:solidFill>
          <a:ln w="12700">
            <a:solidFill>
              <a:srgbClr val="1A56A0"/>
            </a:solidFill>
            <a:prstDash val="solid"/>
          </a:ln>
        </p:spPr>
        <p:txBody>
          <a:bodyPr/>
          <a:lstStyle/>
          <a:p>
            <a:endParaRPr lang="en-NZ"/>
          </a:p>
        </p:txBody>
      </p:sp>
      <p:sp>
        <p:nvSpPr>
          <p:cNvPr id="14" name="Text 12"/>
          <p:cNvSpPr/>
          <p:nvPr/>
        </p:nvSpPr>
        <p:spPr>
          <a:xfrm>
            <a:off x="347472" y="2340864"/>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Goal</a:t>
            </a:r>
            <a:endParaRPr lang="en-US" sz="1100"/>
          </a:p>
        </p:txBody>
      </p:sp>
      <p:sp>
        <p:nvSpPr>
          <p:cNvPr id="15" name="Shape 13"/>
          <p:cNvSpPr/>
          <p:nvPr/>
        </p:nvSpPr>
        <p:spPr>
          <a:xfrm>
            <a:off x="1673352" y="2340864"/>
            <a:ext cx="7104888" cy="548640"/>
          </a:xfrm>
          <a:prstGeom prst="rect">
            <a:avLst/>
          </a:prstGeom>
          <a:solidFill>
            <a:srgbClr val="FFFFFF"/>
          </a:solidFill>
          <a:ln w="12700">
            <a:solidFill>
              <a:srgbClr val="CBD5E1"/>
            </a:solidFill>
            <a:prstDash val="solid"/>
          </a:ln>
        </p:spPr>
        <p:txBody>
          <a:bodyPr/>
          <a:lstStyle/>
          <a:p>
            <a:endParaRPr lang="en-NZ"/>
          </a:p>
        </p:txBody>
      </p:sp>
      <p:sp>
        <p:nvSpPr>
          <p:cNvPr id="16" name="Text 14"/>
          <p:cNvSpPr/>
          <p:nvPr/>
        </p:nvSpPr>
        <p:spPr>
          <a:xfrm>
            <a:off x="1801368" y="2395728"/>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Your goal is to write a 2,000-word literature review from the papers in "/mnt/lit/*.pdfs".</a:t>
            </a:r>
            <a:endParaRPr lang="en-US" sz="1150"/>
          </a:p>
        </p:txBody>
      </p:sp>
      <p:sp>
        <p:nvSpPr>
          <p:cNvPr id="17" name="Shape 15"/>
          <p:cNvSpPr/>
          <p:nvPr/>
        </p:nvSpPr>
        <p:spPr>
          <a:xfrm>
            <a:off x="347472" y="2944368"/>
            <a:ext cx="1325880" cy="548640"/>
          </a:xfrm>
          <a:prstGeom prst="rect">
            <a:avLst/>
          </a:prstGeom>
          <a:solidFill>
            <a:srgbClr val="F59E0B"/>
          </a:solidFill>
          <a:ln w="12700">
            <a:solidFill>
              <a:srgbClr val="F59E0B"/>
            </a:solidFill>
            <a:prstDash val="solid"/>
          </a:ln>
        </p:spPr>
        <p:txBody>
          <a:bodyPr/>
          <a:lstStyle/>
          <a:p>
            <a:endParaRPr lang="en-NZ"/>
          </a:p>
        </p:txBody>
      </p:sp>
      <p:sp>
        <p:nvSpPr>
          <p:cNvPr id="18" name="Text 16"/>
          <p:cNvSpPr/>
          <p:nvPr/>
        </p:nvSpPr>
        <p:spPr>
          <a:xfrm>
            <a:off x="347472" y="2944368"/>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Reasoning</a:t>
            </a:r>
            <a:endParaRPr lang="en-US" sz="1100"/>
          </a:p>
        </p:txBody>
      </p:sp>
      <p:sp>
        <p:nvSpPr>
          <p:cNvPr id="19" name="Shape 17"/>
          <p:cNvSpPr/>
          <p:nvPr/>
        </p:nvSpPr>
        <p:spPr>
          <a:xfrm>
            <a:off x="1673352" y="2944368"/>
            <a:ext cx="7104888" cy="548640"/>
          </a:xfrm>
          <a:prstGeom prst="rect">
            <a:avLst/>
          </a:prstGeom>
          <a:solidFill>
            <a:srgbClr val="FFFFFF"/>
          </a:solidFill>
          <a:ln w="12700">
            <a:solidFill>
              <a:srgbClr val="CBD5E1"/>
            </a:solidFill>
            <a:prstDash val="solid"/>
          </a:ln>
        </p:spPr>
        <p:txBody>
          <a:bodyPr/>
          <a:lstStyle/>
          <a:p>
            <a:endParaRPr lang="en-NZ"/>
          </a:p>
        </p:txBody>
      </p:sp>
      <p:sp>
        <p:nvSpPr>
          <p:cNvPr id="20" name="Text 18"/>
          <p:cNvSpPr/>
          <p:nvPr/>
        </p:nvSpPr>
        <p:spPr>
          <a:xfrm>
            <a:off x="1801368" y="2999232"/>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First, research the top 3 key findings in each paper. Second, create an outline. Third, write the review identifying research gaps. Finally, check for factual errors.</a:t>
            </a:r>
            <a:endParaRPr lang="en-US" sz="1150"/>
          </a:p>
        </p:txBody>
      </p:sp>
      <p:sp>
        <p:nvSpPr>
          <p:cNvPr id="21" name="Shape 19"/>
          <p:cNvSpPr/>
          <p:nvPr/>
        </p:nvSpPr>
        <p:spPr>
          <a:xfrm>
            <a:off x="347472" y="3547872"/>
            <a:ext cx="1325880" cy="548640"/>
          </a:xfrm>
          <a:prstGeom prst="rect">
            <a:avLst/>
          </a:prstGeom>
          <a:solidFill>
            <a:srgbClr val="EF4444"/>
          </a:solidFill>
          <a:ln w="12700">
            <a:solidFill>
              <a:srgbClr val="EF4444"/>
            </a:solidFill>
            <a:prstDash val="solid"/>
          </a:ln>
        </p:spPr>
        <p:txBody>
          <a:bodyPr/>
          <a:lstStyle/>
          <a:p>
            <a:endParaRPr lang="en-NZ"/>
          </a:p>
        </p:txBody>
      </p:sp>
      <p:sp>
        <p:nvSpPr>
          <p:cNvPr id="22" name="Text 20"/>
          <p:cNvSpPr/>
          <p:nvPr/>
        </p:nvSpPr>
        <p:spPr>
          <a:xfrm>
            <a:off x="347472" y="3547872"/>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Constraint</a:t>
            </a:r>
            <a:endParaRPr lang="en-US" sz="1100"/>
          </a:p>
        </p:txBody>
      </p:sp>
      <p:sp>
        <p:nvSpPr>
          <p:cNvPr id="23" name="Shape 21"/>
          <p:cNvSpPr/>
          <p:nvPr/>
        </p:nvSpPr>
        <p:spPr>
          <a:xfrm>
            <a:off x="1673352" y="3547872"/>
            <a:ext cx="7104888" cy="548640"/>
          </a:xfrm>
          <a:prstGeom prst="rect">
            <a:avLst/>
          </a:prstGeom>
          <a:solidFill>
            <a:srgbClr val="FFFFFF"/>
          </a:solidFill>
          <a:ln w="12700">
            <a:solidFill>
              <a:srgbClr val="CBD5E1"/>
            </a:solidFill>
            <a:prstDash val="solid"/>
          </a:ln>
        </p:spPr>
        <p:txBody>
          <a:bodyPr/>
          <a:lstStyle/>
          <a:p>
            <a:endParaRPr lang="en-NZ"/>
          </a:p>
        </p:txBody>
      </p:sp>
      <p:sp>
        <p:nvSpPr>
          <p:cNvPr id="24" name="Text 22"/>
          <p:cNvSpPr/>
          <p:nvPr/>
        </p:nvSpPr>
        <p:spPr>
          <a:xfrm>
            <a:off x="1801368" y="3602736"/>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Do not exceed 2,200 words.</a:t>
            </a:r>
            <a:endParaRPr lang="en-US" sz="1150"/>
          </a:p>
        </p:txBody>
      </p:sp>
      <p:sp>
        <p:nvSpPr>
          <p:cNvPr id="25" name="Shape 23"/>
          <p:cNvSpPr/>
          <p:nvPr/>
        </p:nvSpPr>
        <p:spPr>
          <a:xfrm>
            <a:off x="347472" y="4151376"/>
            <a:ext cx="1325880" cy="548640"/>
          </a:xfrm>
          <a:prstGeom prst="rect">
            <a:avLst/>
          </a:prstGeom>
          <a:solidFill>
            <a:srgbClr val="0EA5E9"/>
          </a:solidFill>
          <a:ln w="12700">
            <a:solidFill>
              <a:srgbClr val="0EA5E9"/>
            </a:solidFill>
            <a:prstDash val="solid"/>
          </a:ln>
        </p:spPr>
        <p:txBody>
          <a:bodyPr/>
          <a:lstStyle/>
          <a:p>
            <a:endParaRPr lang="en-NZ"/>
          </a:p>
        </p:txBody>
      </p:sp>
      <p:sp>
        <p:nvSpPr>
          <p:cNvPr id="26" name="Text 24"/>
          <p:cNvSpPr/>
          <p:nvPr/>
        </p:nvSpPr>
        <p:spPr>
          <a:xfrm>
            <a:off x="347472" y="4151376"/>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Output Format</a:t>
            </a:r>
            <a:endParaRPr lang="en-US" sz="1100"/>
          </a:p>
        </p:txBody>
      </p:sp>
      <p:sp>
        <p:nvSpPr>
          <p:cNvPr id="27" name="Shape 25"/>
          <p:cNvSpPr/>
          <p:nvPr/>
        </p:nvSpPr>
        <p:spPr>
          <a:xfrm>
            <a:off x="1673352" y="4151376"/>
            <a:ext cx="7104888" cy="548640"/>
          </a:xfrm>
          <a:prstGeom prst="rect">
            <a:avLst/>
          </a:prstGeom>
          <a:solidFill>
            <a:srgbClr val="FFFFFF"/>
          </a:solidFill>
          <a:ln w="12700">
            <a:solidFill>
              <a:srgbClr val="CBD5E1"/>
            </a:solidFill>
            <a:prstDash val="solid"/>
          </a:ln>
        </p:spPr>
        <p:txBody>
          <a:bodyPr/>
          <a:lstStyle/>
          <a:p>
            <a:endParaRPr lang="en-NZ"/>
          </a:p>
        </p:txBody>
      </p:sp>
      <p:sp>
        <p:nvSpPr>
          <p:cNvPr id="28" name="Text 26"/>
          <p:cNvSpPr/>
          <p:nvPr/>
        </p:nvSpPr>
        <p:spPr>
          <a:xfrm>
            <a:off x="1801368" y="4206240"/>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Output in Markdown.</a:t>
            </a:r>
            <a:endParaRPr lang="en-US" sz="1150"/>
          </a:p>
        </p:txBody>
      </p:sp>
      <p:sp>
        <p:nvSpPr>
          <p:cNvPr id="29" name="Text 27"/>
          <p:cNvSpPr/>
          <p:nvPr/>
        </p:nvSpPr>
        <p:spPr>
          <a:xfrm>
            <a:off x="347472" y="4773168"/>
            <a:ext cx="8430768" cy="256032"/>
          </a:xfrm>
          <a:prstGeom prst="rect">
            <a:avLst/>
          </a:prstGeom>
          <a:noFill/>
          <a:ln/>
        </p:spPr>
        <p:txBody>
          <a:bodyPr wrap="square" lIns="0" tIns="0" rIns="0" bIns="0" rtlCol="0" anchor="ctr"/>
          <a:lstStyle/>
          <a:p>
            <a:pPr marL="0" indent="0">
              <a:buNone/>
            </a:pPr>
            <a:r>
              <a:rPr lang="en-US" sz="1100" i="1">
                <a:solidFill>
                  <a:srgbClr val="64748B"/>
                </a:solidFill>
                <a:latin typeface="Calibri" pitchFamily="34" charset="0"/>
                <a:ea typeface="Calibri" pitchFamily="34" charset="-122"/>
                <a:cs typeface="Calibri" pitchFamily="34" charset="-120"/>
              </a:rPr>
              <a:t>Note: This is technically a CoT prompt incorporating ReAct principles.</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4FA"/>
        </a:solidFill>
        <a:effectLst/>
      </p:bgPr>
    </p:bg>
    <p:spTree>
      <p:nvGrpSpPr>
        <p:cNvPr id="1" name="">
          <a:extLst>
            <a:ext uri="{FF2B5EF4-FFF2-40B4-BE49-F238E27FC236}">
              <a16:creationId xmlns:a16="http://schemas.microsoft.com/office/drawing/2014/main" id="{ADD12BC8-B4F3-4103-4732-E720533B2E2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8A08F90-52CB-F969-80BB-ED914D7F4157}"/>
              </a:ext>
            </a:extLst>
          </p:cNvPr>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a:extLst>
              <a:ext uri="{FF2B5EF4-FFF2-40B4-BE49-F238E27FC236}">
                <a16:creationId xmlns:a16="http://schemas.microsoft.com/office/drawing/2014/main" id="{B187FD07-F1C6-C393-737E-3737EC4CFEF9}"/>
              </a:ext>
            </a:extLst>
          </p:cNvPr>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a:extLst>
              <a:ext uri="{FF2B5EF4-FFF2-40B4-BE49-F238E27FC236}">
                <a16:creationId xmlns:a16="http://schemas.microsoft.com/office/drawing/2014/main" id="{C3928B3E-243E-F6EF-B43A-63D8254647A3}"/>
              </a:ext>
            </a:extLst>
          </p:cNvPr>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a:extLst>
              <a:ext uri="{FF2B5EF4-FFF2-40B4-BE49-F238E27FC236}">
                <a16:creationId xmlns:a16="http://schemas.microsoft.com/office/drawing/2014/main" id="{6EFBFCEA-3497-57B7-3B69-05F4B525B27F}"/>
              </a:ext>
            </a:extLst>
          </p:cNvPr>
          <p:cNvSpPr/>
          <p:nvPr/>
        </p:nvSpPr>
        <p:spPr>
          <a:xfrm>
            <a:off x="347472" y="137160"/>
            <a:ext cx="8412480" cy="804672"/>
          </a:xfrm>
          <a:prstGeom prst="rect">
            <a:avLst/>
          </a:prstGeom>
          <a:noFill/>
          <a:ln/>
        </p:spPr>
        <p:txBody>
          <a:bodyPr wrap="square" lIns="0" tIns="0" rIns="0" bIns="0" rtlCol="0" anchor="ctr"/>
          <a:lstStyle/>
          <a:p>
            <a:r>
              <a:rPr lang="en-US" sz="24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Demo - Agentic AI (use your enterprise login if available)</a:t>
            </a:r>
            <a:endParaRPr lang="en-US" sz="24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a:extLst>
              <a:ext uri="{FF2B5EF4-FFF2-40B4-BE49-F238E27FC236}">
                <a16:creationId xmlns:a16="http://schemas.microsoft.com/office/drawing/2014/main" id="{593C8E6F-8DC1-0252-5922-DC31EA27F56F}"/>
              </a:ext>
            </a:extLst>
          </p:cNvPr>
          <p:cNvSpPr/>
          <p:nvPr/>
        </p:nvSpPr>
        <p:spPr>
          <a:xfrm>
            <a:off x="347472" y="1207008"/>
            <a:ext cx="2011680" cy="365760"/>
          </a:xfrm>
          <a:prstGeom prst="rect">
            <a:avLst/>
          </a:prstGeom>
          <a:solidFill>
            <a:srgbClr val="3B82F6"/>
          </a:solidFill>
          <a:ln w="12700">
            <a:solidFill>
              <a:srgbClr val="3B82F6"/>
            </a:solidFill>
            <a:prstDash val="solid"/>
          </a:ln>
        </p:spPr>
        <p:txBody>
          <a:bodyPr/>
          <a:lstStyle/>
          <a:p>
            <a:endParaRPr lang="en-NZ"/>
          </a:p>
        </p:txBody>
      </p:sp>
      <p:sp>
        <p:nvSpPr>
          <p:cNvPr id="7" name="Text 5">
            <a:extLst>
              <a:ext uri="{FF2B5EF4-FFF2-40B4-BE49-F238E27FC236}">
                <a16:creationId xmlns:a16="http://schemas.microsoft.com/office/drawing/2014/main" id="{E91BB92D-53F3-F501-D9D5-4EBDD0026183}"/>
              </a:ext>
            </a:extLst>
          </p:cNvPr>
          <p:cNvSpPr/>
          <p:nvPr/>
        </p:nvSpPr>
        <p:spPr>
          <a:xfrm>
            <a:off x="347472" y="1207008"/>
            <a:ext cx="2011680" cy="365760"/>
          </a:xfrm>
          <a:prstGeom prst="rect">
            <a:avLst/>
          </a:prstGeom>
          <a:noFill/>
          <a:ln/>
        </p:spPr>
        <p:txBody>
          <a:bodyPr wrap="square" lIns="0" tIns="0" rIns="0" bIns="0" rtlCol="0" anchor="ctr"/>
          <a:lstStyle/>
          <a:p>
            <a:pPr marL="0" indent="0" algn="ctr">
              <a:buNone/>
            </a:pPr>
            <a:r>
              <a:rPr lang="en-US" sz="1200" b="1">
                <a:solidFill>
                  <a:srgbClr val="FFFFFF"/>
                </a:solidFill>
                <a:latin typeface="Calibri"/>
                <a:ea typeface="Calibri"/>
                <a:cs typeface="Calibri"/>
              </a:rPr>
              <a:t>Agency</a:t>
            </a:r>
            <a:endParaRPr lang="en-US" sz="1200" b="1">
              <a:solidFill>
                <a:srgbClr val="FFFFFF"/>
              </a:solidFill>
              <a:ea typeface="Calibri"/>
              <a:cs typeface="Calibri"/>
            </a:endParaRPr>
          </a:p>
        </p:txBody>
      </p:sp>
      <p:sp>
        <p:nvSpPr>
          <p:cNvPr id="8" name="Text 6">
            <a:extLst>
              <a:ext uri="{FF2B5EF4-FFF2-40B4-BE49-F238E27FC236}">
                <a16:creationId xmlns:a16="http://schemas.microsoft.com/office/drawing/2014/main" id="{4F8358C5-667F-226B-2E41-6BBAE984B347}"/>
              </a:ext>
            </a:extLst>
          </p:cNvPr>
          <p:cNvSpPr/>
          <p:nvPr/>
        </p:nvSpPr>
        <p:spPr>
          <a:xfrm>
            <a:off x="2468880" y="1207008"/>
            <a:ext cx="6309360" cy="365760"/>
          </a:xfrm>
          <a:prstGeom prst="rect">
            <a:avLst/>
          </a:prstGeom>
          <a:noFill/>
          <a:ln/>
        </p:spPr>
        <p:txBody>
          <a:bodyPr wrap="square" lIns="0" tIns="0" rIns="0" bIns="0" rtlCol="0" anchor="ctr"/>
          <a:lstStyle/>
          <a:p>
            <a:r>
              <a:rPr lang="en-US" sz="1300">
                <a:solidFill>
                  <a:srgbClr val="334155"/>
                </a:solidFill>
                <a:ea typeface="Calibri"/>
                <a:cs typeface="Calibri"/>
              </a:rPr>
              <a:t>We will upload several pdfs and provide it a </a:t>
            </a:r>
            <a:r>
              <a:rPr lang="en-US" sz="1300" err="1">
                <a:solidFill>
                  <a:srgbClr val="334155"/>
                </a:solidFill>
                <a:ea typeface="Calibri"/>
                <a:cs typeface="Calibri"/>
              </a:rPr>
              <a:t>ReAct</a:t>
            </a:r>
            <a:r>
              <a:rPr lang="en-US" sz="1300">
                <a:solidFill>
                  <a:srgbClr val="334155"/>
                </a:solidFill>
                <a:ea typeface="Calibri"/>
                <a:cs typeface="Calibri"/>
              </a:rPr>
              <a:t> prompt.</a:t>
            </a:r>
          </a:p>
        </p:txBody>
      </p:sp>
      <p:sp>
        <p:nvSpPr>
          <p:cNvPr id="9" name="Shape 7">
            <a:extLst>
              <a:ext uri="{FF2B5EF4-FFF2-40B4-BE49-F238E27FC236}">
                <a16:creationId xmlns:a16="http://schemas.microsoft.com/office/drawing/2014/main" id="{391069F9-FDCD-630F-1F47-A6BCEE65A260}"/>
              </a:ext>
            </a:extLst>
          </p:cNvPr>
          <p:cNvSpPr/>
          <p:nvPr/>
        </p:nvSpPr>
        <p:spPr>
          <a:xfrm>
            <a:off x="347472" y="1737360"/>
            <a:ext cx="1325880" cy="548640"/>
          </a:xfrm>
          <a:prstGeom prst="rect">
            <a:avLst/>
          </a:prstGeom>
          <a:solidFill>
            <a:srgbClr val="3B82F6"/>
          </a:solidFill>
          <a:ln w="12700">
            <a:solidFill>
              <a:srgbClr val="3B82F6"/>
            </a:solidFill>
            <a:prstDash val="solid"/>
          </a:ln>
        </p:spPr>
        <p:txBody>
          <a:bodyPr/>
          <a:lstStyle/>
          <a:p>
            <a:endParaRPr lang="en-NZ"/>
          </a:p>
        </p:txBody>
      </p:sp>
      <p:sp>
        <p:nvSpPr>
          <p:cNvPr id="10" name="Text 8">
            <a:extLst>
              <a:ext uri="{FF2B5EF4-FFF2-40B4-BE49-F238E27FC236}">
                <a16:creationId xmlns:a16="http://schemas.microsoft.com/office/drawing/2014/main" id="{C8CEA2C5-0FA7-B45E-EBE0-4B7585AC9125}"/>
              </a:ext>
            </a:extLst>
          </p:cNvPr>
          <p:cNvSpPr/>
          <p:nvPr/>
        </p:nvSpPr>
        <p:spPr>
          <a:xfrm>
            <a:off x="347472" y="1737360"/>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Persona</a:t>
            </a:r>
            <a:endParaRPr lang="en-US" sz="1100"/>
          </a:p>
        </p:txBody>
      </p:sp>
      <p:sp>
        <p:nvSpPr>
          <p:cNvPr id="11" name="Shape 9">
            <a:extLst>
              <a:ext uri="{FF2B5EF4-FFF2-40B4-BE49-F238E27FC236}">
                <a16:creationId xmlns:a16="http://schemas.microsoft.com/office/drawing/2014/main" id="{96769048-7711-734A-062F-0C4A1ECDA17A}"/>
              </a:ext>
            </a:extLst>
          </p:cNvPr>
          <p:cNvSpPr/>
          <p:nvPr/>
        </p:nvSpPr>
        <p:spPr>
          <a:xfrm>
            <a:off x="1673352" y="1737360"/>
            <a:ext cx="7104888" cy="548640"/>
          </a:xfrm>
          <a:prstGeom prst="rect">
            <a:avLst/>
          </a:prstGeom>
          <a:solidFill>
            <a:srgbClr val="FFFFFF"/>
          </a:solidFill>
          <a:ln w="12700">
            <a:solidFill>
              <a:srgbClr val="CBD5E1"/>
            </a:solidFill>
            <a:prstDash val="solid"/>
          </a:ln>
        </p:spPr>
        <p:txBody>
          <a:bodyPr/>
          <a:lstStyle/>
          <a:p>
            <a:endParaRPr lang="en-NZ"/>
          </a:p>
        </p:txBody>
      </p:sp>
      <p:sp>
        <p:nvSpPr>
          <p:cNvPr id="12" name="Text 10">
            <a:extLst>
              <a:ext uri="{FF2B5EF4-FFF2-40B4-BE49-F238E27FC236}">
                <a16:creationId xmlns:a16="http://schemas.microsoft.com/office/drawing/2014/main" id="{2E7D4E37-B71C-737A-0C89-5560918F57D3}"/>
              </a:ext>
            </a:extLst>
          </p:cNvPr>
          <p:cNvSpPr/>
          <p:nvPr/>
        </p:nvSpPr>
        <p:spPr>
          <a:xfrm>
            <a:off x="1801368" y="1792224"/>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You are an expert researcher in the field of computer science.</a:t>
            </a:r>
            <a:endParaRPr lang="en-US" sz="1150"/>
          </a:p>
        </p:txBody>
      </p:sp>
      <p:sp>
        <p:nvSpPr>
          <p:cNvPr id="13" name="Shape 11">
            <a:extLst>
              <a:ext uri="{FF2B5EF4-FFF2-40B4-BE49-F238E27FC236}">
                <a16:creationId xmlns:a16="http://schemas.microsoft.com/office/drawing/2014/main" id="{986FC49E-2FD7-7EF5-7CE9-C0475280598A}"/>
              </a:ext>
            </a:extLst>
          </p:cNvPr>
          <p:cNvSpPr/>
          <p:nvPr/>
        </p:nvSpPr>
        <p:spPr>
          <a:xfrm>
            <a:off x="347472" y="2340864"/>
            <a:ext cx="1325880" cy="548640"/>
          </a:xfrm>
          <a:prstGeom prst="rect">
            <a:avLst/>
          </a:prstGeom>
          <a:solidFill>
            <a:srgbClr val="1A56A0"/>
          </a:solidFill>
          <a:ln w="12700">
            <a:solidFill>
              <a:srgbClr val="1A56A0"/>
            </a:solidFill>
            <a:prstDash val="solid"/>
          </a:ln>
        </p:spPr>
        <p:txBody>
          <a:bodyPr/>
          <a:lstStyle/>
          <a:p>
            <a:endParaRPr lang="en-NZ"/>
          </a:p>
        </p:txBody>
      </p:sp>
      <p:sp>
        <p:nvSpPr>
          <p:cNvPr id="14" name="Text 12">
            <a:extLst>
              <a:ext uri="{FF2B5EF4-FFF2-40B4-BE49-F238E27FC236}">
                <a16:creationId xmlns:a16="http://schemas.microsoft.com/office/drawing/2014/main" id="{81B2916D-DC69-4286-703A-7FB9DC1E2B4E}"/>
              </a:ext>
            </a:extLst>
          </p:cNvPr>
          <p:cNvSpPr/>
          <p:nvPr/>
        </p:nvSpPr>
        <p:spPr>
          <a:xfrm>
            <a:off x="347472" y="2340864"/>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Goal</a:t>
            </a:r>
            <a:endParaRPr lang="en-US" sz="1100"/>
          </a:p>
        </p:txBody>
      </p:sp>
      <p:sp>
        <p:nvSpPr>
          <p:cNvPr id="15" name="Shape 13">
            <a:extLst>
              <a:ext uri="{FF2B5EF4-FFF2-40B4-BE49-F238E27FC236}">
                <a16:creationId xmlns:a16="http://schemas.microsoft.com/office/drawing/2014/main" id="{70D113B4-50CC-FE37-503F-36250CC16BBA}"/>
              </a:ext>
            </a:extLst>
          </p:cNvPr>
          <p:cNvSpPr/>
          <p:nvPr/>
        </p:nvSpPr>
        <p:spPr>
          <a:xfrm>
            <a:off x="1673352" y="2340864"/>
            <a:ext cx="7104888" cy="548640"/>
          </a:xfrm>
          <a:prstGeom prst="rect">
            <a:avLst/>
          </a:prstGeom>
          <a:solidFill>
            <a:srgbClr val="FFFFFF"/>
          </a:solidFill>
          <a:ln w="12700">
            <a:solidFill>
              <a:srgbClr val="CBD5E1"/>
            </a:solidFill>
            <a:prstDash val="solid"/>
          </a:ln>
        </p:spPr>
        <p:txBody>
          <a:bodyPr/>
          <a:lstStyle/>
          <a:p>
            <a:endParaRPr lang="en-NZ"/>
          </a:p>
        </p:txBody>
      </p:sp>
      <p:sp>
        <p:nvSpPr>
          <p:cNvPr id="16" name="Text 14">
            <a:extLst>
              <a:ext uri="{FF2B5EF4-FFF2-40B4-BE49-F238E27FC236}">
                <a16:creationId xmlns:a16="http://schemas.microsoft.com/office/drawing/2014/main" id="{BDA2A0C2-23F5-0F4E-7C0D-946596E42A50}"/>
              </a:ext>
            </a:extLst>
          </p:cNvPr>
          <p:cNvSpPr/>
          <p:nvPr/>
        </p:nvSpPr>
        <p:spPr>
          <a:xfrm>
            <a:off x="1801368" y="2395728"/>
            <a:ext cx="6858000" cy="438912"/>
          </a:xfrm>
          <a:prstGeom prst="rect">
            <a:avLst/>
          </a:prstGeom>
          <a:noFill/>
          <a:ln/>
        </p:spPr>
        <p:txBody>
          <a:bodyPr wrap="square" lIns="0" tIns="0" rIns="0" bIns="0" rtlCol="0" anchor="ctr"/>
          <a:lstStyle/>
          <a:p>
            <a:r>
              <a:rPr lang="en-US" sz="1150" i="1">
                <a:solidFill>
                  <a:srgbClr val="334155"/>
                </a:solidFill>
                <a:latin typeface="Calibri"/>
                <a:ea typeface="Calibri"/>
                <a:cs typeface="Calibri"/>
              </a:rPr>
              <a:t>Your goal is to write a 2,000-word literature review from the papers uploaded "*.pdfs".</a:t>
            </a:r>
            <a:endParaRPr lang="en-US" sz="1150">
              <a:latin typeface="Calibri"/>
              <a:ea typeface="Calibri"/>
              <a:cs typeface="Calibri"/>
            </a:endParaRPr>
          </a:p>
        </p:txBody>
      </p:sp>
      <p:sp>
        <p:nvSpPr>
          <p:cNvPr id="17" name="Shape 15">
            <a:extLst>
              <a:ext uri="{FF2B5EF4-FFF2-40B4-BE49-F238E27FC236}">
                <a16:creationId xmlns:a16="http://schemas.microsoft.com/office/drawing/2014/main" id="{DAF15643-6325-163C-9807-14525EB9AB9F}"/>
              </a:ext>
            </a:extLst>
          </p:cNvPr>
          <p:cNvSpPr/>
          <p:nvPr/>
        </p:nvSpPr>
        <p:spPr>
          <a:xfrm>
            <a:off x="347472" y="2944368"/>
            <a:ext cx="1325880" cy="548640"/>
          </a:xfrm>
          <a:prstGeom prst="rect">
            <a:avLst/>
          </a:prstGeom>
          <a:solidFill>
            <a:srgbClr val="F59E0B"/>
          </a:solidFill>
          <a:ln w="12700">
            <a:solidFill>
              <a:srgbClr val="F59E0B"/>
            </a:solidFill>
            <a:prstDash val="solid"/>
          </a:ln>
        </p:spPr>
        <p:txBody>
          <a:bodyPr/>
          <a:lstStyle/>
          <a:p>
            <a:endParaRPr lang="en-NZ"/>
          </a:p>
        </p:txBody>
      </p:sp>
      <p:sp>
        <p:nvSpPr>
          <p:cNvPr id="18" name="Text 16">
            <a:extLst>
              <a:ext uri="{FF2B5EF4-FFF2-40B4-BE49-F238E27FC236}">
                <a16:creationId xmlns:a16="http://schemas.microsoft.com/office/drawing/2014/main" id="{11A548D1-D4CC-ADF1-AD09-D844B8F5EF5A}"/>
              </a:ext>
            </a:extLst>
          </p:cNvPr>
          <p:cNvSpPr/>
          <p:nvPr/>
        </p:nvSpPr>
        <p:spPr>
          <a:xfrm>
            <a:off x="347472" y="2944368"/>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Reasoning</a:t>
            </a:r>
            <a:endParaRPr lang="en-US" sz="1100"/>
          </a:p>
        </p:txBody>
      </p:sp>
      <p:sp>
        <p:nvSpPr>
          <p:cNvPr id="19" name="Shape 17">
            <a:extLst>
              <a:ext uri="{FF2B5EF4-FFF2-40B4-BE49-F238E27FC236}">
                <a16:creationId xmlns:a16="http://schemas.microsoft.com/office/drawing/2014/main" id="{3AEC88CF-0822-3160-741C-452C493FC1DD}"/>
              </a:ext>
            </a:extLst>
          </p:cNvPr>
          <p:cNvSpPr/>
          <p:nvPr/>
        </p:nvSpPr>
        <p:spPr>
          <a:xfrm>
            <a:off x="1673352" y="2944368"/>
            <a:ext cx="7104888" cy="548640"/>
          </a:xfrm>
          <a:prstGeom prst="rect">
            <a:avLst/>
          </a:prstGeom>
          <a:solidFill>
            <a:srgbClr val="FFFFFF"/>
          </a:solidFill>
          <a:ln w="12700">
            <a:solidFill>
              <a:srgbClr val="CBD5E1"/>
            </a:solidFill>
            <a:prstDash val="solid"/>
          </a:ln>
        </p:spPr>
        <p:txBody>
          <a:bodyPr/>
          <a:lstStyle/>
          <a:p>
            <a:endParaRPr lang="en-NZ"/>
          </a:p>
        </p:txBody>
      </p:sp>
      <p:sp>
        <p:nvSpPr>
          <p:cNvPr id="20" name="Text 18">
            <a:extLst>
              <a:ext uri="{FF2B5EF4-FFF2-40B4-BE49-F238E27FC236}">
                <a16:creationId xmlns:a16="http://schemas.microsoft.com/office/drawing/2014/main" id="{8F5294AD-D7B6-F2BD-C845-3B71FD5B7868}"/>
              </a:ext>
            </a:extLst>
          </p:cNvPr>
          <p:cNvSpPr/>
          <p:nvPr/>
        </p:nvSpPr>
        <p:spPr>
          <a:xfrm>
            <a:off x="1801368" y="2999232"/>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First, research the top 3 key findings in each paper. Second, create an outline. Third, write the review identifying research gaps. Finally, check for factual errors.</a:t>
            </a:r>
            <a:endParaRPr lang="en-US" sz="1150"/>
          </a:p>
        </p:txBody>
      </p:sp>
      <p:sp>
        <p:nvSpPr>
          <p:cNvPr id="21" name="Shape 19">
            <a:extLst>
              <a:ext uri="{FF2B5EF4-FFF2-40B4-BE49-F238E27FC236}">
                <a16:creationId xmlns:a16="http://schemas.microsoft.com/office/drawing/2014/main" id="{BF1E5780-9838-2FFD-7DD5-29DEEC553762}"/>
              </a:ext>
            </a:extLst>
          </p:cNvPr>
          <p:cNvSpPr/>
          <p:nvPr/>
        </p:nvSpPr>
        <p:spPr>
          <a:xfrm>
            <a:off x="347472" y="3547872"/>
            <a:ext cx="1325880" cy="548640"/>
          </a:xfrm>
          <a:prstGeom prst="rect">
            <a:avLst/>
          </a:prstGeom>
          <a:solidFill>
            <a:srgbClr val="EF4444"/>
          </a:solidFill>
          <a:ln w="12700">
            <a:solidFill>
              <a:srgbClr val="EF4444"/>
            </a:solidFill>
            <a:prstDash val="solid"/>
          </a:ln>
        </p:spPr>
        <p:txBody>
          <a:bodyPr/>
          <a:lstStyle/>
          <a:p>
            <a:endParaRPr lang="en-NZ"/>
          </a:p>
        </p:txBody>
      </p:sp>
      <p:sp>
        <p:nvSpPr>
          <p:cNvPr id="22" name="Text 20">
            <a:extLst>
              <a:ext uri="{FF2B5EF4-FFF2-40B4-BE49-F238E27FC236}">
                <a16:creationId xmlns:a16="http://schemas.microsoft.com/office/drawing/2014/main" id="{DC3635AC-36DF-5C3A-B734-C30092C53886}"/>
              </a:ext>
            </a:extLst>
          </p:cNvPr>
          <p:cNvSpPr/>
          <p:nvPr/>
        </p:nvSpPr>
        <p:spPr>
          <a:xfrm>
            <a:off x="347472" y="3547872"/>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Constraint</a:t>
            </a:r>
            <a:endParaRPr lang="en-US" sz="1100"/>
          </a:p>
        </p:txBody>
      </p:sp>
      <p:sp>
        <p:nvSpPr>
          <p:cNvPr id="23" name="Shape 21">
            <a:extLst>
              <a:ext uri="{FF2B5EF4-FFF2-40B4-BE49-F238E27FC236}">
                <a16:creationId xmlns:a16="http://schemas.microsoft.com/office/drawing/2014/main" id="{06389F8B-3BE0-82C5-395E-238454CA591D}"/>
              </a:ext>
            </a:extLst>
          </p:cNvPr>
          <p:cNvSpPr/>
          <p:nvPr/>
        </p:nvSpPr>
        <p:spPr>
          <a:xfrm>
            <a:off x="1673352" y="3547872"/>
            <a:ext cx="7104888" cy="548640"/>
          </a:xfrm>
          <a:prstGeom prst="rect">
            <a:avLst/>
          </a:prstGeom>
          <a:solidFill>
            <a:srgbClr val="FFFFFF"/>
          </a:solidFill>
          <a:ln w="12700">
            <a:solidFill>
              <a:srgbClr val="CBD5E1"/>
            </a:solidFill>
            <a:prstDash val="solid"/>
          </a:ln>
        </p:spPr>
        <p:txBody>
          <a:bodyPr/>
          <a:lstStyle/>
          <a:p>
            <a:endParaRPr lang="en-NZ"/>
          </a:p>
        </p:txBody>
      </p:sp>
      <p:sp>
        <p:nvSpPr>
          <p:cNvPr id="24" name="Text 22">
            <a:extLst>
              <a:ext uri="{FF2B5EF4-FFF2-40B4-BE49-F238E27FC236}">
                <a16:creationId xmlns:a16="http://schemas.microsoft.com/office/drawing/2014/main" id="{BDB6A0EC-68FD-E019-1990-2145BD60965B}"/>
              </a:ext>
            </a:extLst>
          </p:cNvPr>
          <p:cNvSpPr/>
          <p:nvPr/>
        </p:nvSpPr>
        <p:spPr>
          <a:xfrm>
            <a:off x="1801368" y="3602736"/>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Do not exceed 2,200 words.</a:t>
            </a:r>
            <a:endParaRPr lang="en-US" sz="1150"/>
          </a:p>
        </p:txBody>
      </p:sp>
      <p:sp>
        <p:nvSpPr>
          <p:cNvPr id="25" name="Shape 23">
            <a:extLst>
              <a:ext uri="{FF2B5EF4-FFF2-40B4-BE49-F238E27FC236}">
                <a16:creationId xmlns:a16="http://schemas.microsoft.com/office/drawing/2014/main" id="{671523C4-7818-885D-5357-6C1BF2C463AD}"/>
              </a:ext>
            </a:extLst>
          </p:cNvPr>
          <p:cNvSpPr/>
          <p:nvPr/>
        </p:nvSpPr>
        <p:spPr>
          <a:xfrm>
            <a:off x="347472" y="4151376"/>
            <a:ext cx="1325880" cy="548640"/>
          </a:xfrm>
          <a:prstGeom prst="rect">
            <a:avLst/>
          </a:prstGeom>
          <a:solidFill>
            <a:srgbClr val="0EA5E9"/>
          </a:solidFill>
          <a:ln w="12700">
            <a:solidFill>
              <a:srgbClr val="0EA5E9"/>
            </a:solidFill>
            <a:prstDash val="solid"/>
          </a:ln>
        </p:spPr>
        <p:txBody>
          <a:bodyPr/>
          <a:lstStyle/>
          <a:p>
            <a:endParaRPr lang="en-NZ"/>
          </a:p>
        </p:txBody>
      </p:sp>
      <p:sp>
        <p:nvSpPr>
          <p:cNvPr id="26" name="Text 24">
            <a:extLst>
              <a:ext uri="{FF2B5EF4-FFF2-40B4-BE49-F238E27FC236}">
                <a16:creationId xmlns:a16="http://schemas.microsoft.com/office/drawing/2014/main" id="{BD17C720-0818-8985-BBDE-641063395F74}"/>
              </a:ext>
            </a:extLst>
          </p:cNvPr>
          <p:cNvSpPr/>
          <p:nvPr/>
        </p:nvSpPr>
        <p:spPr>
          <a:xfrm>
            <a:off x="347472" y="4151376"/>
            <a:ext cx="1325880" cy="54864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Output Format</a:t>
            </a:r>
            <a:endParaRPr lang="en-US" sz="1100"/>
          </a:p>
        </p:txBody>
      </p:sp>
      <p:sp>
        <p:nvSpPr>
          <p:cNvPr id="27" name="Shape 25">
            <a:extLst>
              <a:ext uri="{FF2B5EF4-FFF2-40B4-BE49-F238E27FC236}">
                <a16:creationId xmlns:a16="http://schemas.microsoft.com/office/drawing/2014/main" id="{74488B99-6CD9-0041-8A51-707CD3BEF7E2}"/>
              </a:ext>
            </a:extLst>
          </p:cNvPr>
          <p:cNvSpPr/>
          <p:nvPr/>
        </p:nvSpPr>
        <p:spPr>
          <a:xfrm>
            <a:off x="1673352" y="4151376"/>
            <a:ext cx="7104888" cy="548640"/>
          </a:xfrm>
          <a:prstGeom prst="rect">
            <a:avLst/>
          </a:prstGeom>
          <a:solidFill>
            <a:srgbClr val="FFFFFF"/>
          </a:solidFill>
          <a:ln w="12700">
            <a:solidFill>
              <a:srgbClr val="CBD5E1"/>
            </a:solidFill>
            <a:prstDash val="solid"/>
          </a:ln>
        </p:spPr>
        <p:txBody>
          <a:bodyPr/>
          <a:lstStyle/>
          <a:p>
            <a:endParaRPr lang="en-NZ"/>
          </a:p>
        </p:txBody>
      </p:sp>
      <p:sp>
        <p:nvSpPr>
          <p:cNvPr id="28" name="Text 26">
            <a:extLst>
              <a:ext uri="{FF2B5EF4-FFF2-40B4-BE49-F238E27FC236}">
                <a16:creationId xmlns:a16="http://schemas.microsoft.com/office/drawing/2014/main" id="{2A33C62F-386B-7C8E-8F1F-6706E9B8E565}"/>
              </a:ext>
            </a:extLst>
          </p:cNvPr>
          <p:cNvSpPr/>
          <p:nvPr/>
        </p:nvSpPr>
        <p:spPr>
          <a:xfrm>
            <a:off x="1801368" y="4206240"/>
            <a:ext cx="6858000" cy="438912"/>
          </a:xfrm>
          <a:prstGeom prst="rect">
            <a:avLst/>
          </a:prstGeom>
          <a:noFill/>
          <a:ln/>
        </p:spPr>
        <p:txBody>
          <a:bodyPr wrap="square" lIns="0" tIns="0" rIns="0" bIns="0" rtlCol="0" anchor="ctr"/>
          <a:lstStyle/>
          <a:p>
            <a:pPr marL="0" indent="0">
              <a:buNone/>
            </a:pPr>
            <a:r>
              <a:rPr lang="en-US" sz="1150" i="1">
                <a:solidFill>
                  <a:srgbClr val="334155"/>
                </a:solidFill>
                <a:latin typeface="Calibri" pitchFamily="34" charset="0"/>
                <a:ea typeface="Calibri" pitchFamily="34" charset="-122"/>
                <a:cs typeface="Calibri" pitchFamily="34" charset="-120"/>
              </a:rPr>
              <a:t>Output in Markdown.</a:t>
            </a:r>
            <a:endParaRPr lang="en-US" sz="1150"/>
          </a:p>
        </p:txBody>
      </p:sp>
      <p:sp>
        <p:nvSpPr>
          <p:cNvPr id="29" name="Text 27">
            <a:extLst>
              <a:ext uri="{FF2B5EF4-FFF2-40B4-BE49-F238E27FC236}">
                <a16:creationId xmlns:a16="http://schemas.microsoft.com/office/drawing/2014/main" id="{ADD02923-57DA-6D2B-F68C-151AC97207AE}"/>
              </a:ext>
            </a:extLst>
          </p:cNvPr>
          <p:cNvSpPr/>
          <p:nvPr/>
        </p:nvSpPr>
        <p:spPr>
          <a:xfrm>
            <a:off x="347472" y="4773168"/>
            <a:ext cx="8430768" cy="256032"/>
          </a:xfrm>
          <a:prstGeom prst="rect">
            <a:avLst/>
          </a:prstGeom>
          <a:noFill/>
          <a:ln/>
        </p:spPr>
        <p:txBody>
          <a:bodyPr wrap="square" lIns="0" tIns="0" rIns="0" bIns="0" rtlCol="0" anchor="ctr"/>
          <a:lstStyle/>
          <a:p>
            <a:pPr marL="0" indent="0">
              <a:buNone/>
            </a:pPr>
            <a:r>
              <a:rPr lang="en-US" sz="1100" i="1">
                <a:solidFill>
                  <a:srgbClr val="64748B"/>
                </a:solidFill>
                <a:latin typeface="Calibri"/>
                <a:ea typeface="Calibri"/>
                <a:cs typeface="Calibri"/>
              </a:rPr>
              <a:t>Note: This is technically a </a:t>
            </a:r>
            <a:r>
              <a:rPr lang="en-US" sz="1100" i="1" err="1">
                <a:solidFill>
                  <a:srgbClr val="64748B"/>
                </a:solidFill>
                <a:latin typeface="Calibri"/>
                <a:ea typeface="Calibri"/>
                <a:cs typeface="Calibri"/>
              </a:rPr>
              <a:t>CoT</a:t>
            </a:r>
            <a:r>
              <a:rPr lang="en-US" sz="1100" i="1">
                <a:solidFill>
                  <a:srgbClr val="64748B"/>
                </a:solidFill>
                <a:latin typeface="Calibri"/>
                <a:ea typeface="Calibri"/>
                <a:cs typeface="Calibri"/>
              </a:rPr>
              <a:t> prompt incorporating </a:t>
            </a:r>
            <a:r>
              <a:rPr lang="en-US" sz="1100" i="1" err="1">
                <a:solidFill>
                  <a:srgbClr val="64748B"/>
                </a:solidFill>
                <a:latin typeface="Calibri"/>
                <a:ea typeface="Calibri"/>
                <a:cs typeface="Calibri"/>
              </a:rPr>
              <a:t>ReAct</a:t>
            </a:r>
            <a:r>
              <a:rPr lang="en-US" sz="1100" i="1">
                <a:solidFill>
                  <a:srgbClr val="64748B"/>
                </a:solidFill>
                <a:latin typeface="Calibri"/>
                <a:ea typeface="Calibri"/>
                <a:cs typeface="Calibri"/>
              </a:rPr>
              <a:t> principles.</a:t>
            </a:r>
            <a:endParaRPr lang="en-US" sz="1100" i="1">
              <a:latin typeface="Calibri"/>
              <a:ea typeface="Calibri"/>
              <a:cs typeface="Calibri"/>
            </a:endParaRPr>
          </a:p>
        </p:txBody>
      </p:sp>
    </p:spTree>
    <p:extLst>
      <p:ext uri="{BB962C8B-B14F-4D97-AF65-F5344CB8AC3E}">
        <p14:creationId xmlns:p14="http://schemas.microsoft.com/office/powerpoint/2010/main" val="3012681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4">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Considerations/Limitations</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p:cNvSpPr/>
          <p:nvPr/>
        </p:nvSpPr>
        <p:spPr>
          <a:xfrm>
            <a:off x="457200" y="1234440"/>
            <a:ext cx="1933956" cy="288036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7" name="Shape 5"/>
          <p:cNvSpPr/>
          <p:nvPr/>
        </p:nvSpPr>
        <p:spPr>
          <a:xfrm>
            <a:off x="457200" y="1234440"/>
            <a:ext cx="1933956" cy="50292"/>
          </a:xfrm>
          <a:prstGeom prst="rect">
            <a:avLst/>
          </a:prstGeom>
          <a:solidFill>
            <a:srgbClr val="EF4444"/>
          </a:solidFill>
          <a:ln w="12700">
            <a:solidFill>
              <a:srgbClr val="EF4444"/>
            </a:solidFill>
            <a:prstDash val="solid"/>
          </a:ln>
        </p:spPr>
        <p:txBody>
          <a:bodyPr/>
          <a:lstStyle/>
          <a:p>
            <a:endParaRPr lang="en-NZ"/>
          </a:p>
        </p:txBody>
      </p:sp>
      <p:sp>
        <p:nvSpPr>
          <p:cNvPr id="8" name="Text 6"/>
          <p:cNvSpPr/>
          <p:nvPr/>
        </p:nvSpPr>
        <p:spPr>
          <a:xfrm>
            <a:off x="585216" y="1325880"/>
            <a:ext cx="1677924" cy="384048"/>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LLMs are Stochastic</a:t>
            </a:r>
            <a:endParaRPr lang="en-US" sz="1300"/>
          </a:p>
        </p:txBody>
      </p:sp>
      <p:sp>
        <p:nvSpPr>
          <p:cNvPr id="9" name="Shape 7"/>
          <p:cNvSpPr/>
          <p:nvPr/>
        </p:nvSpPr>
        <p:spPr>
          <a:xfrm>
            <a:off x="2555748" y="1234440"/>
            <a:ext cx="1933956" cy="288036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0" name="Shape 8"/>
          <p:cNvSpPr/>
          <p:nvPr/>
        </p:nvSpPr>
        <p:spPr>
          <a:xfrm>
            <a:off x="2555748" y="1234440"/>
            <a:ext cx="1933956" cy="50292"/>
          </a:xfrm>
          <a:prstGeom prst="rect">
            <a:avLst/>
          </a:prstGeom>
          <a:solidFill>
            <a:srgbClr val="F59E0B"/>
          </a:solidFill>
          <a:ln w="12700">
            <a:solidFill>
              <a:srgbClr val="F59E0B"/>
            </a:solidFill>
            <a:prstDash val="solid"/>
          </a:ln>
        </p:spPr>
        <p:txBody>
          <a:bodyPr/>
          <a:lstStyle/>
          <a:p>
            <a:endParaRPr lang="en-NZ"/>
          </a:p>
        </p:txBody>
      </p:sp>
      <p:sp>
        <p:nvSpPr>
          <p:cNvPr id="11" name="Text 9"/>
          <p:cNvSpPr/>
          <p:nvPr/>
        </p:nvSpPr>
        <p:spPr>
          <a:xfrm>
            <a:off x="2683764" y="1325880"/>
            <a:ext cx="1677924" cy="384048"/>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Hallucinations</a:t>
            </a:r>
            <a:endParaRPr lang="en-US" sz="1300"/>
          </a:p>
        </p:txBody>
      </p:sp>
      <p:sp>
        <p:nvSpPr>
          <p:cNvPr id="12" name="Shape 10"/>
          <p:cNvSpPr/>
          <p:nvPr/>
        </p:nvSpPr>
        <p:spPr>
          <a:xfrm>
            <a:off x="4654296" y="1234440"/>
            <a:ext cx="1933956" cy="288036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3" name="Shape 11"/>
          <p:cNvSpPr/>
          <p:nvPr/>
        </p:nvSpPr>
        <p:spPr>
          <a:xfrm>
            <a:off x="4654296" y="1234440"/>
            <a:ext cx="1933956" cy="50292"/>
          </a:xfrm>
          <a:prstGeom prst="rect">
            <a:avLst/>
          </a:prstGeom>
          <a:solidFill>
            <a:srgbClr val="8B5CF6"/>
          </a:solidFill>
          <a:ln w="12700">
            <a:solidFill>
              <a:srgbClr val="8B5CF6"/>
            </a:solidFill>
            <a:prstDash val="solid"/>
          </a:ln>
        </p:spPr>
        <p:txBody>
          <a:bodyPr/>
          <a:lstStyle/>
          <a:p>
            <a:endParaRPr lang="en-NZ"/>
          </a:p>
        </p:txBody>
      </p:sp>
      <p:sp>
        <p:nvSpPr>
          <p:cNvPr id="14" name="Text 12"/>
          <p:cNvSpPr/>
          <p:nvPr/>
        </p:nvSpPr>
        <p:spPr>
          <a:xfrm>
            <a:off x="4782312" y="1325880"/>
            <a:ext cx="1677924" cy="384048"/>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Biases</a:t>
            </a:r>
            <a:endParaRPr lang="en-US" sz="1300"/>
          </a:p>
        </p:txBody>
      </p:sp>
      <p:sp>
        <p:nvSpPr>
          <p:cNvPr id="15" name="Shape 13"/>
          <p:cNvSpPr/>
          <p:nvPr/>
        </p:nvSpPr>
        <p:spPr>
          <a:xfrm>
            <a:off x="6752844" y="1234440"/>
            <a:ext cx="1933956" cy="288036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6" name="Shape 14"/>
          <p:cNvSpPr/>
          <p:nvPr/>
        </p:nvSpPr>
        <p:spPr>
          <a:xfrm>
            <a:off x="6752844" y="1234440"/>
            <a:ext cx="1933956" cy="50292"/>
          </a:xfrm>
          <a:prstGeom prst="rect">
            <a:avLst/>
          </a:prstGeom>
          <a:solidFill>
            <a:srgbClr val="3B82F6"/>
          </a:solidFill>
          <a:ln w="12700">
            <a:solidFill>
              <a:srgbClr val="3B82F6"/>
            </a:solidFill>
            <a:prstDash val="solid"/>
          </a:ln>
        </p:spPr>
        <p:txBody>
          <a:bodyPr/>
          <a:lstStyle/>
          <a:p>
            <a:endParaRPr lang="en-NZ"/>
          </a:p>
        </p:txBody>
      </p:sp>
      <p:sp>
        <p:nvSpPr>
          <p:cNvPr id="17" name="Text 15"/>
          <p:cNvSpPr/>
          <p:nvPr/>
        </p:nvSpPr>
        <p:spPr>
          <a:xfrm>
            <a:off x="6880860" y="1325880"/>
            <a:ext cx="1677924" cy="384048"/>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Limited Real-Time Knowledge</a:t>
            </a:r>
            <a:endParaRPr lang="en-US" sz="1300"/>
          </a:p>
        </p:txBody>
      </p:sp>
      <p:sp>
        <p:nvSpPr>
          <p:cNvPr id="18" name="Shape 16"/>
          <p:cNvSpPr/>
          <p:nvPr/>
        </p:nvSpPr>
        <p:spPr>
          <a:xfrm>
            <a:off x="347472" y="4224528"/>
            <a:ext cx="8430768" cy="713232"/>
          </a:xfrm>
          <a:prstGeom prst="rect">
            <a:avLst/>
          </a:prstGeom>
          <a:solidFill>
            <a:srgbClr val="E8F0FE"/>
          </a:solidFill>
          <a:ln w="12700">
            <a:solidFill>
              <a:srgbClr val="3B82F6"/>
            </a:solidFill>
            <a:prstDash val="solid"/>
          </a:ln>
        </p:spPr>
        <p:txBody>
          <a:bodyPr/>
          <a:lstStyle/>
          <a:p>
            <a:endParaRPr lang="en-NZ"/>
          </a:p>
        </p:txBody>
      </p:sp>
      <p:sp>
        <p:nvSpPr>
          <p:cNvPr id="19" name="Text 17"/>
          <p:cNvSpPr/>
          <p:nvPr/>
        </p:nvSpPr>
        <p:spPr>
          <a:xfrm>
            <a:off x="475488" y="4261104"/>
            <a:ext cx="8229600" cy="640080"/>
          </a:xfrm>
          <a:prstGeom prst="rect">
            <a:avLst/>
          </a:prstGeom>
          <a:noFill/>
          <a:ln/>
        </p:spPr>
        <p:txBody>
          <a:bodyPr wrap="square" lIns="0" tIns="0" rIns="0" bIns="0" rtlCol="0" anchor="ctr"/>
          <a:lstStyle/>
          <a:p>
            <a:pPr marL="0" indent="0">
              <a:buNone/>
            </a:pPr>
            <a:r>
              <a:rPr lang="en-US" sz="1200">
                <a:solidFill>
                  <a:srgbClr val="0D1F3C"/>
                </a:solidFill>
                <a:latin typeface="Calibri" pitchFamily="34" charset="0"/>
                <a:ea typeface="Calibri" pitchFamily="34" charset="-122"/>
                <a:cs typeface="Calibri" pitchFamily="34" charset="-120"/>
              </a:rPr>
              <a:t>✅  Prompt Engineering can mitigate — but not eliminate — these risks. Always use PE in conjunction with data quality checks, model selection, and output monitoring.</a:t>
            </a:r>
            <a:endParaRPr lang="en-US" sz="1200"/>
          </a:p>
        </p:txBody>
      </p:sp>
      <p:sp>
        <p:nvSpPr>
          <p:cNvPr id="20" name="TextBox 19">
            <a:extLst>
              <a:ext uri="{FF2B5EF4-FFF2-40B4-BE49-F238E27FC236}">
                <a16:creationId xmlns:a16="http://schemas.microsoft.com/office/drawing/2014/main" id="{95FD5FBF-ED02-C5AC-346C-A4E6D4BD40DA}"/>
              </a:ext>
            </a:extLst>
          </p:cNvPr>
          <p:cNvSpPr txBox="1"/>
          <p:nvPr/>
        </p:nvSpPr>
        <p:spPr>
          <a:xfrm>
            <a:off x="475059" y="1795292"/>
            <a:ext cx="16981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Meaning, LLMs can generate varied responses for the same prompt</a:t>
            </a:r>
          </a:p>
        </p:txBody>
      </p:sp>
      <p:sp>
        <p:nvSpPr>
          <p:cNvPr id="21" name="TextBox 20">
            <a:extLst>
              <a:ext uri="{FF2B5EF4-FFF2-40B4-BE49-F238E27FC236}">
                <a16:creationId xmlns:a16="http://schemas.microsoft.com/office/drawing/2014/main" id="{8627C74D-0AB1-0741-0114-3324A1509B26}"/>
              </a:ext>
            </a:extLst>
          </p:cNvPr>
          <p:cNvSpPr txBox="1"/>
          <p:nvPr/>
        </p:nvSpPr>
        <p:spPr>
          <a:xfrm>
            <a:off x="2663087" y="1795292"/>
            <a:ext cx="169817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LLMs can sometimes generate responses that are not factual for the given prompt</a:t>
            </a:r>
          </a:p>
        </p:txBody>
      </p:sp>
      <p:sp>
        <p:nvSpPr>
          <p:cNvPr id="22" name="TextBox 21">
            <a:extLst>
              <a:ext uri="{FF2B5EF4-FFF2-40B4-BE49-F238E27FC236}">
                <a16:creationId xmlns:a16="http://schemas.microsoft.com/office/drawing/2014/main" id="{40C1E801-F4AD-A0B4-48A6-A1C5EE88ABF7}"/>
              </a:ext>
            </a:extLst>
          </p:cNvPr>
          <p:cNvSpPr txBox="1"/>
          <p:nvPr/>
        </p:nvSpPr>
        <p:spPr>
          <a:xfrm>
            <a:off x="4758586" y="1795292"/>
            <a:ext cx="169817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LLMs are trained on large datasets produced by humans and thus are susceptible to intentional/inherent and unintentional/ inadvertent biases.</a:t>
            </a:r>
            <a:endParaRPr lang="en-US"/>
          </a:p>
        </p:txBody>
      </p:sp>
      <p:sp>
        <p:nvSpPr>
          <p:cNvPr id="23" name="TextBox 22">
            <a:extLst>
              <a:ext uri="{FF2B5EF4-FFF2-40B4-BE49-F238E27FC236}">
                <a16:creationId xmlns:a16="http://schemas.microsoft.com/office/drawing/2014/main" id="{FD90D52B-F541-F787-C17B-2133581BC0BF}"/>
              </a:ext>
            </a:extLst>
          </p:cNvPr>
          <p:cNvSpPr txBox="1"/>
          <p:nvPr/>
        </p:nvSpPr>
        <p:spPr>
          <a:xfrm>
            <a:off x="6859529" y="1795292"/>
            <a:ext cx="169817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LLMs training requires vast amount of compute and thus takes time to deploy, as such knowledge cut-offs will be a snapshot in the past not real-time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5">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Risks</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p:cNvSpPr/>
          <p:nvPr/>
        </p:nvSpPr>
        <p:spPr>
          <a:xfrm>
            <a:off x="347472" y="1234440"/>
            <a:ext cx="3977640" cy="171907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7" name="Shape 5"/>
          <p:cNvSpPr/>
          <p:nvPr/>
        </p:nvSpPr>
        <p:spPr>
          <a:xfrm>
            <a:off x="347472" y="1234440"/>
            <a:ext cx="109728" cy="1719072"/>
          </a:xfrm>
          <a:prstGeom prst="rect">
            <a:avLst/>
          </a:prstGeom>
          <a:solidFill>
            <a:srgbClr val="F59E0B"/>
          </a:solidFill>
          <a:ln w="12700">
            <a:solidFill>
              <a:srgbClr val="F59E0B"/>
            </a:solidFill>
            <a:prstDash val="solid"/>
          </a:ln>
        </p:spPr>
        <p:txBody>
          <a:bodyPr/>
          <a:lstStyle/>
          <a:p>
            <a:endParaRPr lang="en-NZ"/>
          </a:p>
        </p:txBody>
      </p:sp>
      <p:sp>
        <p:nvSpPr>
          <p:cNvPr id="8" name="Text 6"/>
          <p:cNvSpPr/>
          <p:nvPr/>
        </p:nvSpPr>
        <p:spPr>
          <a:xfrm>
            <a:off x="548640" y="1325880"/>
            <a:ext cx="3666744" cy="384048"/>
          </a:xfrm>
          <a:prstGeom prst="rect">
            <a:avLst/>
          </a:prstGeom>
          <a:noFill/>
          <a:ln/>
        </p:spPr>
        <p:txBody>
          <a:bodyPr wrap="square" lIns="0" tIns="0" rIns="0" bIns="0" rtlCol="0" anchor="ctr"/>
          <a:lstStyle/>
          <a:p>
            <a:pPr marL="0" indent="0">
              <a:buNone/>
            </a:pPr>
            <a:r>
              <a:rPr lang="en-US" sz="1400" b="1">
                <a:solidFill>
                  <a:srgbClr val="0D1F3C"/>
                </a:solidFill>
                <a:latin typeface="Calibri" pitchFamily="34" charset="0"/>
                <a:ea typeface="Calibri" pitchFamily="34" charset="-122"/>
                <a:cs typeface="Calibri" pitchFamily="34" charset="-120"/>
              </a:rPr>
              <a:t>⚠️  Cost Overruns</a:t>
            </a:r>
            <a:endParaRPr lang="en-US" sz="1400"/>
          </a:p>
        </p:txBody>
      </p:sp>
      <p:sp>
        <p:nvSpPr>
          <p:cNvPr id="9" name="Text 7"/>
          <p:cNvSpPr/>
          <p:nvPr/>
        </p:nvSpPr>
        <p:spPr>
          <a:xfrm>
            <a:off x="548640" y="1737360"/>
            <a:ext cx="3666744" cy="1143000"/>
          </a:xfrm>
          <a:prstGeom prst="rect">
            <a:avLst/>
          </a:prstGeom>
          <a:noFill/>
          <a:ln/>
        </p:spPr>
        <p:txBody>
          <a:bodyPr wrap="square" lIns="0" tIns="0" rIns="0" bIns="0" rtlCol="0" anchor="t"/>
          <a:lstStyle/>
          <a:p>
            <a:pPr marL="0" indent="0">
              <a:buNone/>
            </a:pPr>
            <a:r>
              <a:rPr lang="en-US" sz="1150">
                <a:solidFill>
                  <a:srgbClr val="334155"/>
                </a:solidFill>
                <a:latin typeface="Calibri" pitchFamily="34" charset="0"/>
                <a:ea typeface="Calibri" pitchFamily="34" charset="-122"/>
                <a:cs typeface="Calibri" pitchFamily="34" charset="-120"/>
              </a:rPr>
              <a:t>Without spending limits, API costs can escalate to hundreds or thousands of dollars per month. Always set budget guardrails in production systems.</a:t>
            </a:r>
            <a:endParaRPr lang="en-US" sz="1150"/>
          </a:p>
        </p:txBody>
      </p:sp>
      <p:sp>
        <p:nvSpPr>
          <p:cNvPr id="10" name="Shape 8"/>
          <p:cNvSpPr/>
          <p:nvPr/>
        </p:nvSpPr>
        <p:spPr>
          <a:xfrm>
            <a:off x="4526280" y="1234440"/>
            <a:ext cx="3977640" cy="171907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1" name="Shape 9"/>
          <p:cNvSpPr/>
          <p:nvPr/>
        </p:nvSpPr>
        <p:spPr>
          <a:xfrm>
            <a:off x="4526280" y="1234440"/>
            <a:ext cx="109728" cy="1719072"/>
          </a:xfrm>
          <a:prstGeom prst="rect">
            <a:avLst/>
          </a:prstGeom>
          <a:solidFill>
            <a:srgbClr val="3B82F6"/>
          </a:solidFill>
          <a:ln w="12700">
            <a:solidFill>
              <a:srgbClr val="3B82F6"/>
            </a:solidFill>
            <a:prstDash val="solid"/>
          </a:ln>
        </p:spPr>
        <p:txBody>
          <a:bodyPr/>
          <a:lstStyle/>
          <a:p>
            <a:endParaRPr lang="en-NZ"/>
          </a:p>
        </p:txBody>
      </p:sp>
      <p:sp>
        <p:nvSpPr>
          <p:cNvPr id="12" name="Text 10"/>
          <p:cNvSpPr/>
          <p:nvPr/>
        </p:nvSpPr>
        <p:spPr>
          <a:xfrm>
            <a:off x="4727448" y="1325880"/>
            <a:ext cx="3666744" cy="384048"/>
          </a:xfrm>
          <a:prstGeom prst="rect">
            <a:avLst/>
          </a:prstGeom>
          <a:noFill/>
          <a:ln/>
        </p:spPr>
        <p:txBody>
          <a:bodyPr wrap="square" lIns="0" tIns="0" rIns="0" bIns="0" rtlCol="0" anchor="ctr"/>
          <a:lstStyle/>
          <a:p>
            <a:pPr marL="0" indent="0">
              <a:buNone/>
            </a:pPr>
            <a:r>
              <a:rPr lang="en-US" sz="1400" b="1">
                <a:solidFill>
                  <a:srgbClr val="0D1F3C"/>
                </a:solidFill>
                <a:latin typeface="Calibri" pitchFamily="34" charset="0"/>
                <a:ea typeface="Calibri" pitchFamily="34" charset="-122"/>
                <a:cs typeface="Calibri" pitchFamily="34" charset="-120"/>
              </a:rPr>
              <a:t>🔒  Prompt Injection</a:t>
            </a:r>
            <a:endParaRPr lang="en-US" sz="1400"/>
          </a:p>
        </p:txBody>
      </p:sp>
      <p:sp>
        <p:nvSpPr>
          <p:cNvPr id="13" name="Text 11"/>
          <p:cNvSpPr/>
          <p:nvPr/>
        </p:nvSpPr>
        <p:spPr>
          <a:xfrm>
            <a:off x="4727448" y="1737360"/>
            <a:ext cx="3666744" cy="1143000"/>
          </a:xfrm>
          <a:prstGeom prst="rect">
            <a:avLst/>
          </a:prstGeom>
          <a:noFill/>
          <a:ln/>
        </p:spPr>
        <p:txBody>
          <a:bodyPr wrap="square" lIns="0" tIns="0" rIns="0" bIns="0" rtlCol="0" anchor="t"/>
          <a:lstStyle/>
          <a:p>
            <a:pPr marL="0" indent="0">
              <a:buNone/>
            </a:pPr>
            <a:r>
              <a:rPr lang="en-US" sz="1150">
                <a:solidFill>
                  <a:srgbClr val="334155"/>
                </a:solidFill>
                <a:latin typeface="Calibri" pitchFamily="34" charset="0"/>
                <a:ea typeface="Calibri" pitchFamily="34" charset="-122"/>
                <a:cs typeface="Calibri" pitchFamily="34" charset="-120"/>
              </a:rPr>
              <a:t>Attackers craft input that overrides the system prompt, causing the model to act outside intended bounds.</a:t>
            </a:r>
            <a:endParaRPr lang="en-US" sz="1150"/>
          </a:p>
        </p:txBody>
      </p:sp>
      <p:sp>
        <p:nvSpPr>
          <p:cNvPr id="14" name="Shape 12"/>
          <p:cNvSpPr/>
          <p:nvPr/>
        </p:nvSpPr>
        <p:spPr>
          <a:xfrm>
            <a:off x="347472" y="3108960"/>
            <a:ext cx="3977640" cy="171907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5" name="Shape 13"/>
          <p:cNvSpPr/>
          <p:nvPr/>
        </p:nvSpPr>
        <p:spPr>
          <a:xfrm>
            <a:off x="347472" y="3108960"/>
            <a:ext cx="109728" cy="1719072"/>
          </a:xfrm>
          <a:prstGeom prst="rect">
            <a:avLst/>
          </a:prstGeom>
          <a:solidFill>
            <a:srgbClr val="EF4444"/>
          </a:solidFill>
          <a:ln w="12700">
            <a:solidFill>
              <a:srgbClr val="EF4444"/>
            </a:solidFill>
            <a:prstDash val="solid"/>
          </a:ln>
        </p:spPr>
        <p:txBody>
          <a:bodyPr/>
          <a:lstStyle/>
          <a:p>
            <a:endParaRPr lang="en-NZ"/>
          </a:p>
        </p:txBody>
      </p:sp>
      <p:sp>
        <p:nvSpPr>
          <p:cNvPr id="16" name="Text 14"/>
          <p:cNvSpPr/>
          <p:nvPr/>
        </p:nvSpPr>
        <p:spPr>
          <a:xfrm>
            <a:off x="548640" y="3200400"/>
            <a:ext cx="3666744" cy="384048"/>
          </a:xfrm>
          <a:prstGeom prst="rect">
            <a:avLst/>
          </a:prstGeom>
          <a:noFill/>
          <a:ln/>
        </p:spPr>
        <p:txBody>
          <a:bodyPr wrap="square" lIns="0" tIns="0" rIns="0" bIns="0" rtlCol="0" anchor="ctr"/>
          <a:lstStyle/>
          <a:p>
            <a:pPr marL="0" indent="0">
              <a:buNone/>
            </a:pPr>
            <a:r>
              <a:rPr lang="en-US" sz="1400" b="1">
                <a:solidFill>
                  <a:srgbClr val="0D1F3C"/>
                </a:solidFill>
                <a:latin typeface="Calibri" pitchFamily="34" charset="0"/>
                <a:ea typeface="Calibri" pitchFamily="34" charset="-122"/>
                <a:cs typeface="Calibri" pitchFamily="34" charset="-120"/>
              </a:rPr>
              <a:t>🧱  Jailbreaking</a:t>
            </a:r>
            <a:endParaRPr lang="en-US" sz="1400"/>
          </a:p>
        </p:txBody>
      </p:sp>
      <p:sp>
        <p:nvSpPr>
          <p:cNvPr id="17" name="Text 15"/>
          <p:cNvSpPr/>
          <p:nvPr/>
        </p:nvSpPr>
        <p:spPr>
          <a:xfrm>
            <a:off x="548640" y="3611880"/>
            <a:ext cx="3666744" cy="1143000"/>
          </a:xfrm>
          <a:prstGeom prst="rect">
            <a:avLst/>
          </a:prstGeom>
          <a:noFill/>
          <a:ln/>
        </p:spPr>
        <p:txBody>
          <a:bodyPr wrap="square" lIns="0" tIns="0" rIns="0" bIns="0" rtlCol="0" anchor="t"/>
          <a:lstStyle/>
          <a:p>
            <a:pPr marL="0" indent="0">
              <a:buNone/>
            </a:pPr>
            <a:r>
              <a:rPr lang="en-US" sz="1150">
                <a:solidFill>
                  <a:srgbClr val="334155"/>
                </a:solidFill>
                <a:latin typeface="Calibri" pitchFamily="34" charset="0"/>
                <a:ea typeface="Calibri" pitchFamily="34" charset="-122"/>
                <a:cs typeface="Calibri" pitchFamily="34" charset="-120"/>
              </a:rPr>
              <a:t>Adversarial prompts that bypass safety filters — a risk especially in open-model deployments.</a:t>
            </a:r>
            <a:endParaRPr lang="en-US" sz="1150"/>
          </a:p>
        </p:txBody>
      </p:sp>
      <p:sp>
        <p:nvSpPr>
          <p:cNvPr id="18" name="Shape 16"/>
          <p:cNvSpPr/>
          <p:nvPr/>
        </p:nvSpPr>
        <p:spPr>
          <a:xfrm>
            <a:off x="4526280" y="3108960"/>
            <a:ext cx="3977640" cy="171907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9" name="Shape 17"/>
          <p:cNvSpPr/>
          <p:nvPr/>
        </p:nvSpPr>
        <p:spPr>
          <a:xfrm>
            <a:off x="4526280" y="3108960"/>
            <a:ext cx="109728" cy="1719072"/>
          </a:xfrm>
          <a:prstGeom prst="rect">
            <a:avLst/>
          </a:prstGeom>
          <a:solidFill>
            <a:srgbClr val="8B5CF6"/>
          </a:solidFill>
          <a:ln w="12700">
            <a:solidFill>
              <a:srgbClr val="8B5CF6"/>
            </a:solidFill>
            <a:prstDash val="solid"/>
          </a:ln>
        </p:spPr>
        <p:txBody>
          <a:bodyPr/>
          <a:lstStyle/>
          <a:p>
            <a:endParaRPr lang="en-NZ"/>
          </a:p>
        </p:txBody>
      </p:sp>
      <p:sp>
        <p:nvSpPr>
          <p:cNvPr id="20" name="Text 18"/>
          <p:cNvSpPr/>
          <p:nvPr/>
        </p:nvSpPr>
        <p:spPr>
          <a:xfrm>
            <a:off x="4727448" y="3200400"/>
            <a:ext cx="3666744" cy="384048"/>
          </a:xfrm>
          <a:prstGeom prst="rect">
            <a:avLst/>
          </a:prstGeom>
          <a:noFill/>
          <a:ln/>
        </p:spPr>
        <p:txBody>
          <a:bodyPr wrap="square" lIns="0" tIns="0" rIns="0" bIns="0" rtlCol="0" anchor="ctr"/>
          <a:lstStyle/>
          <a:p>
            <a:pPr marL="0" indent="0">
              <a:buNone/>
            </a:pPr>
            <a:r>
              <a:rPr lang="en-US" sz="1400" b="1">
                <a:solidFill>
                  <a:srgbClr val="0D1F3C"/>
                </a:solidFill>
                <a:latin typeface="Calibri" pitchFamily="34" charset="0"/>
                <a:ea typeface="Calibri" pitchFamily="34" charset="-122"/>
                <a:cs typeface="Calibri" pitchFamily="34" charset="-120"/>
              </a:rPr>
              <a:t>💧  Prompt Leaking</a:t>
            </a:r>
            <a:endParaRPr lang="en-US" sz="1400"/>
          </a:p>
        </p:txBody>
      </p:sp>
      <p:sp>
        <p:nvSpPr>
          <p:cNvPr id="21" name="Text 19"/>
          <p:cNvSpPr/>
          <p:nvPr/>
        </p:nvSpPr>
        <p:spPr>
          <a:xfrm>
            <a:off x="4727448" y="3611880"/>
            <a:ext cx="3666744" cy="1143000"/>
          </a:xfrm>
          <a:prstGeom prst="rect">
            <a:avLst/>
          </a:prstGeom>
          <a:noFill/>
          <a:ln/>
        </p:spPr>
        <p:txBody>
          <a:bodyPr wrap="square" lIns="0" tIns="0" rIns="0" bIns="0" rtlCol="0" anchor="t"/>
          <a:lstStyle/>
          <a:p>
            <a:pPr marL="0" indent="0">
              <a:buNone/>
            </a:pPr>
            <a:r>
              <a:rPr lang="en-US" sz="1150">
                <a:solidFill>
                  <a:srgbClr val="334155"/>
                </a:solidFill>
                <a:latin typeface="Calibri" pitchFamily="34" charset="0"/>
                <a:ea typeface="Calibri" pitchFamily="34" charset="-122"/>
                <a:cs typeface="Calibri" pitchFamily="34" charset="-120"/>
              </a:rPr>
              <a:t>Confidential system prompts can be extracted by a user through carefully crafted queries.</a:t>
            </a:r>
            <a:endParaRPr lang="en-US" sz="11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D803"/>
        </a:solidFill>
        <a:effectLst/>
      </p:bgPr>
    </p:bg>
    <p:spTree>
      <p:nvGrpSpPr>
        <p:cNvPr id="1" name="">
          <a:extLst>
            <a:ext uri="{FF2B5EF4-FFF2-40B4-BE49-F238E27FC236}">
              <a16:creationId xmlns:a16="http://schemas.microsoft.com/office/drawing/2014/main" id="{EBD7FD91-F0CC-D076-806E-036075B26C36}"/>
            </a:ext>
          </a:extLst>
        </p:cNvPr>
        <p:cNvGrpSpPr/>
        <p:nvPr/>
      </p:nvGrpSpPr>
      <p:grpSpPr>
        <a:xfrm>
          <a:off x="0" y="0"/>
          <a:ext cx="0" cy="0"/>
          <a:chOff x="0" y="0"/>
          <a:chExt cx="0" cy="0"/>
        </a:xfrm>
      </p:grpSpPr>
      <p:pic>
        <p:nvPicPr>
          <p:cNvPr id="4" name="Google Shape;291;p63">
            <a:extLst>
              <a:ext uri="{FF2B5EF4-FFF2-40B4-BE49-F238E27FC236}">
                <a16:creationId xmlns:a16="http://schemas.microsoft.com/office/drawing/2014/main" id="{16B60E76-359A-1A07-9BBF-86D26B1907C5}"/>
              </a:ext>
            </a:extLst>
          </p:cNvPr>
          <p:cNvPicPr preferRelativeResize="0"/>
          <p:nvPr/>
        </p:nvPicPr>
        <p:blipFill>
          <a:blip r:embed="rId3">
            <a:alphaModFix/>
          </a:blip>
          <a:stretch>
            <a:fillRect/>
          </a:stretch>
        </p:blipFill>
        <p:spPr>
          <a:xfrm>
            <a:off x="1016001" y="2221696"/>
            <a:ext cx="726876" cy="726876"/>
          </a:xfrm>
          <a:prstGeom prst="rect">
            <a:avLst/>
          </a:prstGeom>
          <a:noFill/>
          <a:ln>
            <a:noFill/>
          </a:ln>
        </p:spPr>
      </p:pic>
      <p:sp>
        <p:nvSpPr>
          <p:cNvPr id="5" name="TextBox 4">
            <a:extLst>
              <a:ext uri="{FF2B5EF4-FFF2-40B4-BE49-F238E27FC236}">
                <a16:creationId xmlns:a16="http://schemas.microsoft.com/office/drawing/2014/main" id="{BCE802E3-6001-1C1E-5FD0-D4F2E6294D30}"/>
              </a:ext>
            </a:extLst>
          </p:cNvPr>
          <p:cNvSpPr txBox="1"/>
          <p:nvPr/>
        </p:nvSpPr>
        <p:spPr>
          <a:xfrm>
            <a:off x="2019623" y="2221696"/>
            <a:ext cx="6375522" cy="1477328"/>
          </a:xfrm>
          <a:prstGeom prst="rect">
            <a:avLst/>
          </a:prstGeom>
          <a:noFill/>
        </p:spPr>
        <p:txBody>
          <a:bodyPr wrap="square" lIns="91440" tIns="45720" rIns="91440" bIns="45720" rtlCol="0" anchor="t">
            <a:spAutoFit/>
          </a:bodyPr>
          <a:lstStyle/>
          <a:p>
            <a:pPr defTabSz="685800"/>
            <a:r>
              <a:rPr lang="en-NZ" b="1">
                <a:solidFill>
                  <a:srgbClr val="4A4A4C"/>
                </a:solidFill>
                <a:latin typeface="Inter"/>
              </a:rPr>
              <a:t>In the Zoom chat…</a:t>
            </a:r>
          </a:p>
          <a:p>
            <a:pPr defTabSz="685800"/>
            <a:endParaRPr lang="en-US" b="1">
              <a:solidFill>
                <a:srgbClr val="4A4A4C"/>
              </a:solidFill>
              <a:latin typeface="Inter"/>
            </a:endParaRPr>
          </a:p>
          <a:p>
            <a:pPr defTabSz="685800"/>
            <a:r>
              <a:rPr lang="en-US" b="1">
                <a:solidFill>
                  <a:srgbClr val="4A4A4C"/>
                </a:solidFill>
                <a:latin typeface="Inter"/>
              </a:rPr>
              <a:t>What organization are you from</a:t>
            </a:r>
            <a:r>
              <a:rPr lang="en-US">
                <a:solidFill>
                  <a:srgbClr val="4A4A4C"/>
                </a:solidFill>
                <a:latin typeface="Inter"/>
              </a:rPr>
              <a:t>?</a:t>
            </a:r>
          </a:p>
          <a:p>
            <a:pPr defTabSz="685800"/>
            <a:r>
              <a:rPr lang="en-US">
                <a:solidFill>
                  <a:srgbClr val="4A4A4C"/>
                </a:solidFill>
                <a:ea typeface="+mn-lt"/>
                <a:cs typeface="+mn-lt"/>
              </a:rPr>
              <a:t>Have you ever asked AI a question?</a:t>
            </a:r>
            <a:endParaRPr lang="en-US">
              <a:ea typeface="+mn-lt"/>
              <a:cs typeface="+mn-lt"/>
            </a:endParaRPr>
          </a:p>
          <a:p>
            <a:pPr defTabSz="685800"/>
            <a:r>
              <a:rPr lang="en-US">
                <a:solidFill>
                  <a:srgbClr val="4A4A4C"/>
                </a:solidFill>
                <a:latin typeface="Inter"/>
              </a:rPr>
              <a:t>What is your experience with prompt engineering?</a:t>
            </a:r>
          </a:p>
        </p:txBody>
      </p:sp>
      <p:sp>
        <p:nvSpPr>
          <p:cNvPr id="7" name="TextBox 6">
            <a:extLst>
              <a:ext uri="{FF2B5EF4-FFF2-40B4-BE49-F238E27FC236}">
                <a16:creationId xmlns:a16="http://schemas.microsoft.com/office/drawing/2014/main" id="{F834434D-14EC-9D63-AD7D-C11E4EBB87DB}"/>
              </a:ext>
            </a:extLst>
          </p:cNvPr>
          <p:cNvSpPr txBox="1"/>
          <p:nvPr/>
        </p:nvSpPr>
        <p:spPr>
          <a:xfrm>
            <a:off x="1016001" y="352252"/>
            <a:ext cx="3382433" cy="530915"/>
          </a:xfrm>
          <a:prstGeom prst="rect">
            <a:avLst/>
          </a:prstGeom>
          <a:noFill/>
        </p:spPr>
        <p:txBody>
          <a:bodyPr wrap="square" lIns="68580" tIns="34290" rIns="68580" bIns="34290" rtlCol="0" anchor="t">
            <a:spAutoFit/>
          </a:bodyPr>
          <a:lstStyle/>
          <a:p>
            <a:pPr defTabSz="685800"/>
            <a:r>
              <a:rPr lang="en-NZ" sz="3000" b="1">
                <a:solidFill>
                  <a:srgbClr val="4A4A4C"/>
                </a:solidFill>
                <a:latin typeface="Inter"/>
              </a:rPr>
              <a:t>Activity</a:t>
            </a:r>
          </a:p>
        </p:txBody>
      </p:sp>
      <p:pic>
        <p:nvPicPr>
          <p:cNvPr id="8" name="Graphic 7" descr="Scribble with solid fill">
            <a:extLst>
              <a:ext uri="{FF2B5EF4-FFF2-40B4-BE49-F238E27FC236}">
                <a16:creationId xmlns:a16="http://schemas.microsoft.com/office/drawing/2014/main" id="{FEC4049B-84EC-3846-87E5-48ABC33E9C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5534" y="350309"/>
            <a:ext cx="685800" cy="685800"/>
          </a:xfrm>
          <a:prstGeom prst="rect">
            <a:avLst/>
          </a:prstGeom>
        </p:spPr>
      </p:pic>
      <p:sp>
        <p:nvSpPr>
          <p:cNvPr id="9" name="Text Placeholder 2">
            <a:extLst>
              <a:ext uri="{FF2B5EF4-FFF2-40B4-BE49-F238E27FC236}">
                <a16:creationId xmlns:a16="http://schemas.microsoft.com/office/drawing/2014/main" id="{CD8E18B9-61DB-6A73-45A8-67F406FAC52D}"/>
              </a:ext>
            </a:extLst>
          </p:cNvPr>
          <p:cNvSpPr txBox="1">
            <a:spLocks/>
          </p:cNvSpPr>
          <p:nvPr/>
        </p:nvSpPr>
        <p:spPr>
          <a:xfrm>
            <a:off x="494734" y="1036108"/>
            <a:ext cx="8154533" cy="530915"/>
          </a:xfrm>
          <a:prstGeom prst="rect">
            <a:avLst/>
          </a:prstGeom>
        </p:spPr>
        <p:txBody>
          <a:bodyPr numCol="1">
            <a:norm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defTabSz="457223">
              <a:lnSpc>
                <a:spcPct val="115000"/>
              </a:lnSpc>
              <a:spcBef>
                <a:spcPts val="600"/>
              </a:spcBef>
              <a:buClr>
                <a:srgbClr val="666666"/>
              </a:buClr>
              <a:buSzPct val="100000"/>
              <a:buNone/>
            </a:pPr>
            <a:r>
              <a:rPr lang="en-US" sz="2100" b="1">
                <a:solidFill>
                  <a:srgbClr val="4A4A4C"/>
                </a:solidFill>
                <a:latin typeface="Inter"/>
                <a:ea typeface="Roboto Light"/>
                <a:cs typeface="Roboto Light"/>
                <a:sym typeface="Roboto Light"/>
              </a:rPr>
              <a:t>Introduce yourself</a:t>
            </a:r>
          </a:p>
        </p:txBody>
      </p:sp>
    </p:spTree>
    <p:extLst>
      <p:ext uri="{BB962C8B-B14F-4D97-AF65-F5344CB8AC3E}">
        <p14:creationId xmlns:p14="http://schemas.microsoft.com/office/powerpoint/2010/main" val="716413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6">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Conclusion</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6" name="Shape 4"/>
          <p:cNvSpPr/>
          <p:nvPr/>
        </p:nvSpPr>
        <p:spPr>
          <a:xfrm>
            <a:off x="347472" y="1261872"/>
            <a:ext cx="566928" cy="896112"/>
          </a:xfrm>
          <a:prstGeom prst="rect">
            <a:avLst/>
          </a:prstGeom>
          <a:solidFill>
            <a:srgbClr val="0D1F3C"/>
          </a:solidFill>
          <a:ln w="12700">
            <a:solidFill>
              <a:srgbClr val="0D1F3C"/>
            </a:solidFill>
            <a:prstDash val="solid"/>
          </a:ln>
        </p:spPr>
        <p:txBody>
          <a:bodyPr/>
          <a:lstStyle/>
          <a:p>
            <a:endParaRPr lang="en-NZ"/>
          </a:p>
        </p:txBody>
      </p:sp>
      <p:sp>
        <p:nvSpPr>
          <p:cNvPr id="7" name="Text 5"/>
          <p:cNvSpPr/>
          <p:nvPr/>
        </p:nvSpPr>
        <p:spPr>
          <a:xfrm>
            <a:off x="347472" y="1261872"/>
            <a:ext cx="566928" cy="896112"/>
          </a:xfrm>
          <a:prstGeom prst="rect">
            <a:avLst/>
          </a:prstGeom>
          <a:noFill/>
          <a:ln/>
        </p:spPr>
        <p:txBody>
          <a:bodyPr wrap="square" lIns="0" tIns="0" rIns="0" bIns="0" rtlCol="0" anchor="ctr"/>
          <a:lstStyle/>
          <a:p>
            <a:pPr marL="0" indent="0" algn="ctr">
              <a:buNone/>
            </a:pPr>
            <a:r>
              <a:rPr lang="en-US" sz="2400" b="1">
                <a:solidFill>
                  <a:srgbClr val="F59E0B"/>
                </a:solidFill>
                <a:latin typeface="Calibri" pitchFamily="34" charset="0"/>
                <a:ea typeface="Calibri" pitchFamily="34" charset="-122"/>
                <a:cs typeface="Calibri" pitchFamily="34" charset="-120"/>
              </a:rPr>
              <a:t>1</a:t>
            </a:r>
            <a:endParaRPr lang="en-US" sz="2400"/>
          </a:p>
        </p:txBody>
      </p:sp>
      <p:sp>
        <p:nvSpPr>
          <p:cNvPr id="8" name="Shape 6"/>
          <p:cNvSpPr/>
          <p:nvPr/>
        </p:nvSpPr>
        <p:spPr>
          <a:xfrm>
            <a:off x="914400" y="1261872"/>
            <a:ext cx="7863840" cy="89611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9" name="Text 7"/>
          <p:cNvSpPr/>
          <p:nvPr/>
        </p:nvSpPr>
        <p:spPr>
          <a:xfrm>
            <a:off x="1051560" y="1335024"/>
            <a:ext cx="7589520" cy="749808"/>
          </a:xfrm>
          <a:prstGeom prst="rect">
            <a:avLst/>
          </a:prstGeom>
          <a:noFill/>
          <a:ln/>
        </p:spPr>
        <p:txBody>
          <a:bodyPr wrap="square" lIns="0" tIns="0" rIns="0" bIns="0" rtlCol="0" anchor="ctr"/>
          <a:lstStyle/>
          <a:p>
            <a:pPr marL="0" indent="0">
              <a:buNone/>
            </a:pPr>
            <a:r>
              <a:rPr lang="en-US" sz="1400">
                <a:solidFill>
                  <a:srgbClr val="334155"/>
                </a:solidFill>
                <a:latin typeface="Calibri" pitchFamily="34" charset="0"/>
                <a:ea typeface="Calibri" pitchFamily="34" charset="-122"/>
                <a:cs typeface="Calibri" pitchFamily="34" charset="-120"/>
              </a:rPr>
              <a:t>We explored prompt techniques from basics to advanced agentic methods — but this is just the beginning of the field.</a:t>
            </a:r>
            <a:endParaRPr lang="en-US" sz="1400"/>
          </a:p>
        </p:txBody>
      </p:sp>
      <p:sp>
        <p:nvSpPr>
          <p:cNvPr id="10" name="Shape 8"/>
          <p:cNvSpPr/>
          <p:nvPr/>
        </p:nvSpPr>
        <p:spPr>
          <a:xfrm>
            <a:off x="347472" y="2322576"/>
            <a:ext cx="566928" cy="896112"/>
          </a:xfrm>
          <a:prstGeom prst="rect">
            <a:avLst/>
          </a:prstGeom>
          <a:solidFill>
            <a:srgbClr val="0D1F3C"/>
          </a:solidFill>
          <a:ln w="12700">
            <a:solidFill>
              <a:srgbClr val="0D1F3C"/>
            </a:solidFill>
            <a:prstDash val="solid"/>
          </a:ln>
        </p:spPr>
        <p:txBody>
          <a:bodyPr/>
          <a:lstStyle/>
          <a:p>
            <a:endParaRPr lang="en-NZ"/>
          </a:p>
        </p:txBody>
      </p:sp>
      <p:sp>
        <p:nvSpPr>
          <p:cNvPr id="11" name="Text 9"/>
          <p:cNvSpPr/>
          <p:nvPr/>
        </p:nvSpPr>
        <p:spPr>
          <a:xfrm>
            <a:off x="347472" y="2322576"/>
            <a:ext cx="566928" cy="896112"/>
          </a:xfrm>
          <a:prstGeom prst="rect">
            <a:avLst/>
          </a:prstGeom>
          <a:noFill/>
          <a:ln/>
        </p:spPr>
        <p:txBody>
          <a:bodyPr wrap="square" lIns="0" tIns="0" rIns="0" bIns="0" rtlCol="0" anchor="ctr"/>
          <a:lstStyle/>
          <a:p>
            <a:pPr marL="0" indent="0" algn="ctr">
              <a:buNone/>
            </a:pPr>
            <a:r>
              <a:rPr lang="en-US" sz="2400" b="1">
                <a:solidFill>
                  <a:srgbClr val="F59E0B"/>
                </a:solidFill>
                <a:latin typeface="Calibri" pitchFamily="34" charset="0"/>
                <a:ea typeface="Calibri" pitchFamily="34" charset="-122"/>
                <a:cs typeface="Calibri" pitchFamily="34" charset="-120"/>
              </a:rPr>
              <a:t>2</a:t>
            </a:r>
            <a:endParaRPr lang="en-US" sz="2400"/>
          </a:p>
        </p:txBody>
      </p:sp>
      <p:sp>
        <p:nvSpPr>
          <p:cNvPr id="12" name="Shape 10"/>
          <p:cNvSpPr/>
          <p:nvPr/>
        </p:nvSpPr>
        <p:spPr>
          <a:xfrm>
            <a:off x="914400" y="2322576"/>
            <a:ext cx="7863840" cy="89611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3" name="Text 11"/>
          <p:cNvSpPr/>
          <p:nvPr/>
        </p:nvSpPr>
        <p:spPr>
          <a:xfrm>
            <a:off x="1051560" y="2395728"/>
            <a:ext cx="7589520" cy="749808"/>
          </a:xfrm>
          <a:prstGeom prst="rect">
            <a:avLst/>
          </a:prstGeom>
          <a:noFill/>
          <a:ln/>
        </p:spPr>
        <p:txBody>
          <a:bodyPr wrap="square" lIns="0" tIns="0" rIns="0" bIns="0" rtlCol="0" anchor="ctr"/>
          <a:lstStyle/>
          <a:p>
            <a:pPr marL="0" indent="0">
              <a:buNone/>
            </a:pPr>
            <a:r>
              <a:rPr lang="en-US" sz="1400">
                <a:solidFill>
                  <a:srgbClr val="334155"/>
                </a:solidFill>
                <a:latin typeface="Calibri" pitchFamily="34" charset="0"/>
                <a:ea typeface="Calibri" pitchFamily="34" charset="-122"/>
                <a:cs typeface="Calibri" pitchFamily="34" charset="-120"/>
              </a:rPr>
              <a:t>The field is constantly evolving — stay current, experiment often, and treat each interaction as a learning opportunity.</a:t>
            </a:r>
            <a:endParaRPr lang="en-US" sz="1400"/>
          </a:p>
        </p:txBody>
      </p:sp>
      <p:sp>
        <p:nvSpPr>
          <p:cNvPr id="14" name="Shape 12"/>
          <p:cNvSpPr/>
          <p:nvPr/>
        </p:nvSpPr>
        <p:spPr>
          <a:xfrm>
            <a:off x="347472" y="3383280"/>
            <a:ext cx="566928" cy="896112"/>
          </a:xfrm>
          <a:prstGeom prst="rect">
            <a:avLst/>
          </a:prstGeom>
          <a:solidFill>
            <a:srgbClr val="0D1F3C"/>
          </a:solidFill>
          <a:ln w="12700">
            <a:solidFill>
              <a:srgbClr val="0D1F3C"/>
            </a:solidFill>
            <a:prstDash val="solid"/>
          </a:ln>
        </p:spPr>
        <p:txBody>
          <a:bodyPr/>
          <a:lstStyle/>
          <a:p>
            <a:endParaRPr lang="en-NZ"/>
          </a:p>
        </p:txBody>
      </p:sp>
      <p:sp>
        <p:nvSpPr>
          <p:cNvPr id="15" name="Text 13"/>
          <p:cNvSpPr/>
          <p:nvPr/>
        </p:nvSpPr>
        <p:spPr>
          <a:xfrm>
            <a:off x="347472" y="3383280"/>
            <a:ext cx="566928" cy="896112"/>
          </a:xfrm>
          <a:prstGeom prst="rect">
            <a:avLst/>
          </a:prstGeom>
          <a:noFill/>
          <a:ln/>
        </p:spPr>
        <p:txBody>
          <a:bodyPr wrap="square" lIns="0" tIns="0" rIns="0" bIns="0" rtlCol="0" anchor="ctr"/>
          <a:lstStyle/>
          <a:p>
            <a:pPr marL="0" indent="0" algn="ctr">
              <a:buNone/>
            </a:pPr>
            <a:r>
              <a:rPr lang="en-US" sz="2400" b="1">
                <a:solidFill>
                  <a:srgbClr val="F59E0B"/>
                </a:solidFill>
                <a:latin typeface="Calibri" pitchFamily="34" charset="0"/>
                <a:ea typeface="Calibri" pitchFamily="34" charset="-122"/>
                <a:cs typeface="Calibri" pitchFamily="34" charset="-120"/>
              </a:rPr>
              <a:t>3</a:t>
            </a:r>
            <a:endParaRPr lang="en-US" sz="2400"/>
          </a:p>
        </p:txBody>
      </p:sp>
      <p:sp>
        <p:nvSpPr>
          <p:cNvPr id="16" name="Shape 14"/>
          <p:cNvSpPr/>
          <p:nvPr/>
        </p:nvSpPr>
        <p:spPr>
          <a:xfrm>
            <a:off x="914400" y="3383280"/>
            <a:ext cx="7863840" cy="89611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7" name="Text 15"/>
          <p:cNvSpPr/>
          <p:nvPr/>
        </p:nvSpPr>
        <p:spPr>
          <a:xfrm>
            <a:off x="1051560" y="3456432"/>
            <a:ext cx="7589520" cy="749808"/>
          </a:xfrm>
          <a:prstGeom prst="rect">
            <a:avLst/>
          </a:prstGeom>
          <a:noFill/>
          <a:ln/>
        </p:spPr>
        <p:txBody>
          <a:bodyPr wrap="square" lIns="0" tIns="0" rIns="0" bIns="0" rtlCol="0" anchor="ctr"/>
          <a:lstStyle/>
          <a:p>
            <a:pPr marL="0" indent="0">
              <a:buNone/>
            </a:pPr>
            <a:r>
              <a:rPr lang="en-US" sz="1400">
                <a:solidFill>
                  <a:srgbClr val="334155"/>
                </a:solidFill>
                <a:latin typeface="Calibri" pitchFamily="34" charset="0"/>
                <a:ea typeface="Calibri" pitchFamily="34" charset="-122"/>
                <a:cs typeface="Calibri" pitchFamily="34" charset="-120"/>
              </a:rPr>
              <a:t>Here are some additional reading links and resources to continue your journey.</a:t>
            </a:r>
            <a:endParaRPr lang="en-US" sz="1400"/>
          </a:p>
        </p:txBody>
      </p:sp>
      <p:sp>
        <p:nvSpPr>
          <p:cNvPr id="18" name="Shape 16"/>
          <p:cNvSpPr/>
          <p:nvPr/>
        </p:nvSpPr>
        <p:spPr>
          <a:xfrm>
            <a:off x="347472" y="4462272"/>
            <a:ext cx="8430768" cy="548640"/>
          </a:xfrm>
          <a:prstGeom prst="rect">
            <a:avLst/>
          </a:prstGeom>
          <a:solidFill>
            <a:srgbClr val="E8F0FE"/>
          </a:solidFill>
          <a:ln w="12700">
            <a:solidFill>
              <a:srgbClr val="3B82F6"/>
            </a:solidFill>
            <a:prstDash val="solid"/>
          </a:ln>
        </p:spPr>
        <p:txBody>
          <a:bodyPr/>
          <a:lstStyle/>
          <a:p>
            <a:endParaRPr lang="en-NZ"/>
          </a:p>
        </p:txBody>
      </p:sp>
      <p:sp>
        <p:nvSpPr>
          <p:cNvPr id="19" name="Text 17"/>
          <p:cNvSpPr/>
          <p:nvPr/>
        </p:nvSpPr>
        <p:spPr>
          <a:xfrm>
            <a:off x="475488" y="4480560"/>
            <a:ext cx="8229600" cy="475488"/>
          </a:xfrm>
          <a:prstGeom prst="rect">
            <a:avLst/>
          </a:prstGeom>
          <a:noFill/>
          <a:ln/>
        </p:spPr>
        <p:txBody>
          <a:bodyPr wrap="square" lIns="0" tIns="0" rIns="0" bIns="0" rtlCol="0" anchor="ctr"/>
          <a:lstStyle/>
          <a:p>
            <a:pPr marL="0" indent="0">
              <a:buNone/>
            </a:pPr>
            <a:r>
              <a:rPr lang="en-US" sz="1200">
                <a:solidFill>
                  <a:srgbClr val="1A56A0"/>
                </a:solidFill>
                <a:latin typeface="Calibri" pitchFamily="34" charset="0"/>
                <a:ea typeface="Calibri" pitchFamily="34" charset="-122"/>
                <a:cs typeface="Calibri" pitchFamily="34" charset="-120"/>
              </a:rPr>
              <a:t>🔗  https://uoa-eresearch.github.io/AI/workshops/prompt-engineering.html</a:t>
            </a:r>
            <a:endParaRPr lang="en-US"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5433E-139B-981B-21EE-D636F94BCB6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55520E-0D46-BEFD-C51D-47A0ED272910}"/>
              </a:ext>
            </a:extLst>
          </p:cNvPr>
          <p:cNvSpPr>
            <a:spLocks noGrp="1"/>
          </p:cNvSpPr>
          <p:nvPr>
            <p:ph type="body" sz="quarter" idx="12"/>
          </p:nvPr>
        </p:nvSpPr>
        <p:spPr>
          <a:xfrm>
            <a:off x="6893860" y="4393663"/>
            <a:ext cx="1735793" cy="283388"/>
          </a:xfrm>
        </p:spPr>
        <p:txBody>
          <a:bodyPr vert="horz" lIns="0" tIns="34290" rIns="0" bIns="34290" rtlCol="0" anchor="t">
            <a:noAutofit/>
          </a:bodyPr>
          <a:lstStyle/>
          <a:p>
            <a:r>
              <a:rPr lang="en-NZ" err="1"/>
              <a:t>ResBaz</a:t>
            </a:r>
            <a:r>
              <a:rPr lang="en-NZ"/>
              <a:t> 2026</a:t>
            </a:r>
          </a:p>
        </p:txBody>
      </p:sp>
      <p:sp>
        <p:nvSpPr>
          <p:cNvPr id="3" name="Text Placeholder 2">
            <a:extLst>
              <a:ext uri="{FF2B5EF4-FFF2-40B4-BE49-F238E27FC236}">
                <a16:creationId xmlns:a16="http://schemas.microsoft.com/office/drawing/2014/main" id="{A55E70B0-1A13-92CB-A33A-08446EE2D4CC}"/>
              </a:ext>
            </a:extLst>
          </p:cNvPr>
          <p:cNvSpPr>
            <a:spLocks noGrp="1"/>
          </p:cNvSpPr>
          <p:nvPr>
            <p:ph type="body" sz="quarter" idx="11"/>
          </p:nvPr>
        </p:nvSpPr>
        <p:spPr>
          <a:xfrm>
            <a:off x="514348" y="4404970"/>
            <a:ext cx="3646612" cy="283388"/>
          </a:xfrm>
        </p:spPr>
        <p:txBody>
          <a:bodyPr vert="horz" lIns="68580" tIns="34290" rIns="68580" bIns="34290" rtlCol="0" anchor="t">
            <a:noAutofit/>
          </a:bodyPr>
          <a:lstStyle/>
          <a:p>
            <a:r>
              <a:rPr lang="en-NZ"/>
              <a:t>Dr. Nidhi Gowdra &amp; Yvette Wharton</a:t>
            </a:r>
            <a:endParaRPr lang="en-US"/>
          </a:p>
        </p:txBody>
      </p:sp>
      <p:sp>
        <p:nvSpPr>
          <p:cNvPr id="5" name="Text Placeholder 4">
            <a:extLst>
              <a:ext uri="{FF2B5EF4-FFF2-40B4-BE49-F238E27FC236}">
                <a16:creationId xmlns:a16="http://schemas.microsoft.com/office/drawing/2014/main" id="{32A704D5-5E53-3467-15E8-974D20BAA760}"/>
              </a:ext>
            </a:extLst>
          </p:cNvPr>
          <p:cNvSpPr>
            <a:spLocks noGrp="1"/>
          </p:cNvSpPr>
          <p:nvPr>
            <p:ph type="body" sz="quarter" idx="10"/>
          </p:nvPr>
        </p:nvSpPr>
        <p:spPr>
          <a:xfrm>
            <a:off x="514348" y="1918617"/>
            <a:ext cx="8040955" cy="1557287"/>
          </a:xfrm>
        </p:spPr>
        <p:txBody>
          <a:bodyPr vert="horz" lIns="68580" tIns="34290" rIns="68580" bIns="34290" rtlCol="0" anchor="t">
            <a:noAutofit/>
          </a:bodyPr>
          <a:lstStyle/>
          <a:p>
            <a:r>
              <a:rPr lang="en-US" sz="5400">
                <a:latin typeface="Inter"/>
              </a:rPr>
              <a:t>Thankyou</a:t>
            </a:r>
          </a:p>
          <a:p>
            <a:r>
              <a:rPr lang="en-US" sz="5400">
                <a:latin typeface="Inter"/>
              </a:rPr>
              <a:t>Questions/Feedback?</a:t>
            </a:r>
            <a:endParaRPr lang="en-US" sz="2800">
              <a:latin typeface="Inter"/>
            </a:endParaRPr>
          </a:p>
        </p:txBody>
      </p:sp>
      <p:pic>
        <p:nvPicPr>
          <p:cNvPr id="4" name="Picture 3" descr="A blue and white text on a black background&#10;&#10;AI-generated content may be incorrect.">
            <a:extLst>
              <a:ext uri="{FF2B5EF4-FFF2-40B4-BE49-F238E27FC236}">
                <a16:creationId xmlns:a16="http://schemas.microsoft.com/office/drawing/2014/main" id="{29A5CD90-DFA1-D0CF-05D8-9AC9E0E521DC}"/>
              </a:ext>
            </a:extLst>
          </p:cNvPr>
          <p:cNvPicPr>
            <a:picLocks noChangeAspect="1"/>
          </p:cNvPicPr>
          <p:nvPr/>
        </p:nvPicPr>
        <p:blipFill>
          <a:blip r:embed="rId3"/>
          <a:stretch>
            <a:fillRect/>
          </a:stretch>
        </p:blipFill>
        <p:spPr>
          <a:xfrm>
            <a:off x="4861460" y="362413"/>
            <a:ext cx="3458688" cy="1145538"/>
          </a:xfrm>
          <a:prstGeom prst="rect">
            <a:avLst/>
          </a:prstGeom>
        </p:spPr>
      </p:pic>
    </p:spTree>
    <p:extLst>
      <p:ext uri="{BB962C8B-B14F-4D97-AF65-F5344CB8AC3E}">
        <p14:creationId xmlns:p14="http://schemas.microsoft.com/office/powerpoint/2010/main" val="426386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FCE14F-672C-9A22-511E-2E70246617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06E316-132D-462B-0682-574BB58674CB}"/>
              </a:ext>
            </a:extLst>
          </p:cNvPr>
          <p:cNvSpPr/>
          <p:nvPr/>
        </p:nvSpPr>
        <p:spPr>
          <a:xfrm>
            <a:off x="218939" y="1097565"/>
            <a:ext cx="8775791" cy="3730627"/>
          </a:xfrm>
          <a:prstGeom prst="rect">
            <a:avLst/>
          </a:prstGeom>
          <a:solidFill>
            <a:schemeClr val="bg2"/>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1">
            <a:extLst>
              <a:ext uri="{FF2B5EF4-FFF2-40B4-BE49-F238E27FC236}">
                <a16:creationId xmlns:a16="http://schemas.microsoft.com/office/drawing/2014/main" id="{6BEF9074-CF66-B0FB-8E4B-246F47165DCB}"/>
              </a:ext>
            </a:extLst>
          </p:cNvPr>
          <p:cNvSpPr/>
          <p:nvPr/>
        </p:nvSpPr>
        <p:spPr>
          <a:xfrm>
            <a:off x="0" y="0"/>
            <a:ext cx="9144000" cy="941832"/>
          </a:xfrm>
          <a:prstGeom prst="rect">
            <a:avLst/>
          </a:prstGeom>
          <a:solidFill>
            <a:srgbClr val="0D1F3C"/>
          </a:solidFill>
          <a:ln w="12700">
            <a:solidFill>
              <a:srgbClr val="0D1F3C"/>
            </a:solidFill>
            <a:prstDash val="solid"/>
          </a:ln>
        </p:spPr>
        <p:txBody>
          <a:bodyPr/>
          <a:lstStyle/>
          <a:p>
            <a:endParaRPr lang="en-NZ"/>
          </a:p>
        </p:txBody>
      </p:sp>
      <p:sp>
        <p:nvSpPr>
          <p:cNvPr id="7" name="Text 3">
            <a:extLst>
              <a:ext uri="{FF2B5EF4-FFF2-40B4-BE49-F238E27FC236}">
                <a16:creationId xmlns:a16="http://schemas.microsoft.com/office/drawing/2014/main" id="{2811D441-C475-D81D-B1EC-D6078C306680}"/>
              </a:ext>
            </a:extLst>
          </p:cNvPr>
          <p:cNvSpPr/>
          <p:nvPr/>
        </p:nvSpPr>
        <p:spPr>
          <a:xfrm>
            <a:off x="218939" y="100968"/>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Example Structure of a prompt</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9" name="TextBox 8">
            <a:extLst>
              <a:ext uri="{FF2B5EF4-FFF2-40B4-BE49-F238E27FC236}">
                <a16:creationId xmlns:a16="http://schemas.microsoft.com/office/drawing/2014/main" id="{8FBE8AF9-C755-F88F-DBB7-DCC293742B86}"/>
              </a:ext>
            </a:extLst>
          </p:cNvPr>
          <p:cNvSpPr txBox="1"/>
          <p:nvPr/>
        </p:nvSpPr>
        <p:spPr>
          <a:xfrm>
            <a:off x="218939" y="1097565"/>
            <a:ext cx="2627289" cy="461665"/>
          </a:xfrm>
          <a:prstGeom prst="rect">
            <a:avLst/>
          </a:prstGeom>
          <a:noFill/>
        </p:spPr>
        <p:txBody>
          <a:bodyPr wrap="square">
            <a:spAutoFit/>
          </a:bodyPr>
          <a:lstStyle/>
          <a:p>
            <a:r>
              <a:rPr lang="en-NZ" sz="2400">
                <a:solidFill>
                  <a:schemeClr val="bg2">
                    <a:lumMod val="75000"/>
                  </a:schemeClr>
                </a:solidFill>
              </a:rPr>
              <a:t>Context Window</a:t>
            </a:r>
            <a:endParaRPr lang="en-US" sz="2400">
              <a:solidFill>
                <a:schemeClr val="bg2">
                  <a:lumMod val="75000"/>
                </a:schemeClr>
              </a:solidFill>
            </a:endParaRPr>
          </a:p>
        </p:txBody>
      </p:sp>
      <p:sp>
        <p:nvSpPr>
          <p:cNvPr id="14" name="Right Arrow 13">
            <a:extLst>
              <a:ext uri="{FF2B5EF4-FFF2-40B4-BE49-F238E27FC236}">
                <a16:creationId xmlns:a16="http://schemas.microsoft.com/office/drawing/2014/main" id="{C75C0B29-9F02-B580-8B0A-AC272843F05B}"/>
              </a:ext>
            </a:extLst>
          </p:cNvPr>
          <p:cNvSpPr/>
          <p:nvPr/>
        </p:nvSpPr>
        <p:spPr>
          <a:xfrm>
            <a:off x="8129239" y="4045934"/>
            <a:ext cx="667289" cy="7898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CA384AC-FC2A-71EC-8B62-8C44FE3A18B5}"/>
              </a:ext>
            </a:extLst>
          </p:cNvPr>
          <p:cNvSpPr txBox="1"/>
          <p:nvPr/>
        </p:nvSpPr>
        <p:spPr>
          <a:xfrm>
            <a:off x="2554231" y="1611615"/>
            <a:ext cx="6055488" cy="954107"/>
          </a:xfrm>
          <a:prstGeom prst="rect">
            <a:avLst/>
          </a:prstGeom>
          <a:noFill/>
        </p:spPr>
        <p:txBody>
          <a:bodyPr wrap="square">
            <a:spAutoFit/>
          </a:bodyPr>
          <a:lstStyle/>
          <a:p>
            <a:pPr marL="12700">
              <a:lnSpc>
                <a:spcPct val="100000"/>
              </a:lnSpc>
              <a:spcBef>
                <a:spcPts val="0"/>
              </a:spcBef>
              <a:buNone/>
            </a:pPr>
            <a:r>
              <a:rPr lang="en-NZ" sz="1400" i="1">
                <a:solidFill>
                  <a:schemeClr val="accent2">
                    <a:lumMod val="75000"/>
                  </a:schemeClr>
                </a:solidFill>
              </a:rPr>
              <a:t>You are experienced research assistant supporting an ecology study on the impacts of urbanisation on freshwater biodiversity. Your role is to help with literature reviews, summarising sources, identifying key themes, and explaining complex topics clearly.</a:t>
            </a:r>
          </a:p>
        </p:txBody>
      </p:sp>
      <p:sp>
        <p:nvSpPr>
          <p:cNvPr id="17" name="TextBox 16">
            <a:extLst>
              <a:ext uri="{FF2B5EF4-FFF2-40B4-BE49-F238E27FC236}">
                <a16:creationId xmlns:a16="http://schemas.microsoft.com/office/drawing/2014/main" id="{F6449DFA-4C40-86C8-3079-D50E1119FA04}"/>
              </a:ext>
            </a:extLst>
          </p:cNvPr>
          <p:cNvSpPr txBox="1"/>
          <p:nvPr/>
        </p:nvSpPr>
        <p:spPr>
          <a:xfrm>
            <a:off x="2590096" y="2520292"/>
            <a:ext cx="6055488" cy="2145716"/>
          </a:xfrm>
          <a:prstGeom prst="rect">
            <a:avLst/>
          </a:prstGeom>
          <a:noFill/>
        </p:spPr>
        <p:txBody>
          <a:bodyPr wrap="square">
            <a:spAutoFit/>
          </a:bodyPr>
          <a:lstStyle/>
          <a:p>
            <a:pPr marL="12700">
              <a:lnSpc>
                <a:spcPct val="120000"/>
              </a:lnSpc>
              <a:spcBef>
                <a:spcPts val="0"/>
              </a:spcBef>
              <a:buFont typeface="Arial" panose="020B0604020202020204" pitchFamily="34" charset="0"/>
              <a:buNone/>
            </a:pPr>
            <a:r>
              <a:rPr lang="en-NZ" sz="1400" i="1">
                <a:solidFill>
                  <a:schemeClr val="accent2">
                    <a:lumMod val="75000"/>
                  </a:schemeClr>
                </a:solidFill>
              </a:rPr>
              <a:t>1. Suggest key search terms keywords (including synonyms to use in databases like Scopus, Web of Science.</a:t>
            </a:r>
          </a:p>
          <a:p>
            <a:pPr marL="12700">
              <a:lnSpc>
                <a:spcPct val="120000"/>
              </a:lnSpc>
              <a:spcBef>
                <a:spcPts val="0"/>
              </a:spcBef>
              <a:buFont typeface="Arial" panose="020B0604020202020204" pitchFamily="34" charset="0"/>
              <a:buNone/>
            </a:pPr>
            <a:r>
              <a:rPr lang="en-NZ" sz="1400" i="1">
                <a:solidFill>
                  <a:schemeClr val="accent2">
                    <a:lumMod val="75000"/>
                  </a:schemeClr>
                </a:solidFill>
              </a:rPr>
              <a:t>2. Identify 3–5 major research themes in this area (e.g., species loss, water quality, habitat fragmentation).</a:t>
            </a:r>
          </a:p>
          <a:p>
            <a:pPr marL="12700">
              <a:lnSpc>
                <a:spcPct val="120000"/>
              </a:lnSpc>
              <a:spcBef>
                <a:spcPts val="0"/>
              </a:spcBef>
              <a:buNone/>
            </a:pPr>
            <a:r>
              <a:rPr lang="en-NZ" sz="1400" i="1">
                <a:solidFill>
                  <a:schemeClr val="accent2">
                    <a:lumMod val="75000"/>
                  </a:schemeClr>
                </a:solidFill>
              </a:rPr>
              <a:t>3. Recommend relevant types of sources to prioritise (e.g., systematic reviews, regional case studies).</a:t>
            </a:r>
          </a:p>
          <a:p>
            <a:pPr marL="12700">
              <a:lnSpc>
                <a:spcPct val="120000"/>
              </a:lnSpc>
              <a:spcBef>
                <a:spcPts val="0"/>
              </a:spcBef>
              <a:buNone/>
            </a:pPr>
            <a:r>
              <a:rPr lang="en-NZ" sz="1400" i="1">
                <a:solidFill>
                  <a:schemeClr val="accent2">
                    <a:lumMod val="75000"/>
                  </a:schemeClr>
                </a:solidFill>
              </a:rPr>
              <a:t>4. Suggest leading journals or well-known authors in this field.</a:t>
            </a:r>
          </a:p>
          <a:p>
            <a:pPr marL="12700">
              <a:lnSpc>
                <a:spcPct val="120000"/>
              </a:lnSpc>
              <a:spcBef>
                <a:spcPts val="0"/>
              </a:spcBef>
              <a:buNone/>
            </a:pPr>
            <a:r>
              <a:rPr lang="en-NZ" sz="1400" i="1">
                <a:solidFill>
                  <a:schemeClr val="accent2">
                    <a:lumMod val="75000"/>
                  </a:schemeClr>
                </a:solidFill>
              </a:rPr>
              <a:t>5. Highlight common research gaps or under-explored areas.</a:t>
            </a:r>
          </a:p>
        </p:txBody>
      </p:sp>
      <p:sp>
        <p:nvSpPr>
          <p:cNvPr id="3" name="Shape 2">
            <a:extLst>
              <a:ext uri="{FF2B5EF4-FFF2-40B4-BE49-F238E27FC236}">
                <a16:creationId xmlns:a16="http://schemas.microsoft.com/office/drawing/2014/main" id="{EB8C838F-3DC5-BC35-638B-9CBF8B6976F0}"/>
              </a:ext>
            </a:extLst>
          </p:cNvPr>
          <p:cNvSpPr/>
          <p:nvPr/>
        </p:nvSpPr>
        <p:spPr>
          <a:xfrm>
            <a:off x="0" y="911727"/>
            <a:ext cx="9144000" cy="45719"/>
          </a:xfrm>
          <a:prstGeom prst="rect">
            <a:avLst/>
          </a:prstGeom>
          <a:solidFill>
            <a:srgbClr val="F59E0B"/>
          </a:solidFill>
          <a:ln w="12700">
            <a:solidFill>
              <a:srgbClr val="F59E0B"/>
            </a:solidFill>
            <a:prstDash val="solid"/>
          </a:ln>
        </p:spPr>
        <p:txBody>
          <a:bodyPr/>
          <a:lstStyle/>
          <a:p>
            <a:endParaRPr lang="en-NZ"/>
          </a:p>
        </p:txBody>
      </p:sp>
      <p:sp>
        <p:nvSpPr>
          <p:cNvPr id="15" name="Content Placeholder 2">
            <a:extLst>
              <a:ext uri="{FF2B5EF4-FFF2-40B4-BE49-F238E27FC236}">
                <a16:creationId xmlns:a16="http://schemas.microsoft.com/office/drawing/2014/main" id="{CB7C821C-EEC5-4737-7EA0-BA45A512AA4B}"/>
              </a:ext>
            </a:extLst>
          </p:cNvPr>
          <p:cNvSpPr txBox="1">
            <a:spLocks/>
          </p:cNvSpPr>
          <p:nvPr/>
        </p:nvSpPr>
        <p:spPr>
          <a:xfrm>
            <a:off x="530579" y="2122838"/>
            <a:ext cx="2212621" cy="214571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700" indent="0">
              <a:buNone/>
            </a:pPr>
            <a:r>
              <a:rPr lang="en-NZ" sz="1800"/>
              <a:t>Context</a:t>
            </a:r>
          </a:p>
          <a:p>
            <a:pPr marL="12700" indent="0">
              <a:buNone/>
            </a:pPr>
            <a:r>
              <a:rPr lang="en-NZ" sz="1800"/>
              <a:t>Specific task/instruction</a:t>
            </a:r>
          </a:p>
          <a:p>
            <a:pPr marL="12700" indent="0">
              <a:buNone/>
            </a:pPr>
            <a:r>
              <a:rPr lang="en-NZ" sz="1800"/>
              <a:t>Question or data (what)</a:t>
            </a:r>
          </a:p>
          <a:p>
            <a:pPr marL="12700" indent="0">
              <a:buNone/>
            </a:pPr>
            <a:r>
              <a:rPr lang="en-NZ" sz="1800"/>
              <a:t>Output </a:t>
            </a:r>
            <a:endParaRPr lang="en-US" sz="1800"/>
          </a:p>
        </p:txBody>
      </p:sp>
      <p:sp>
        <p:nvSpPr>
          <p:cNvPr id="19" name="TextBox 18">
            <a:extLst>
              <a:ext uri="{FF2B5EF4-FFF2-40B4-BE49-F238E27FC236}">
                <a16:creationId xmlns:a16="http://schemas.microsoft.com/office/drawing/2014/main" id="{8BCEC4EF-8720-0D92-D19B-F67469790DAB}"/>
              </a:ext>
            </a:extLst>
          </p:cNvPr>
          <p:cNvSpPr txBox="1"/>
          <p:nvPr/>
        </p:nvSpPr>
        <p:spPr>
          <a:xfrm>
            <a:off x="347471" y="1627004"/>
            <a:ext cx="2627290" cy="461665"/>
          </a:xfrm>
          <a:prstGeom prst="rect">
            <a:avLst/>
          </a:prstGeom>
          <a:noFill/>
        </p:spPr>
        <p:txBody>
          <a:bodyPr wrap="square">
            <a:spAutoFit/>
          </a:bodyPr>
          <a:lstStyle/>
          <a:p>
            <a:r>
              <a:rPr lang="en-NZ" sz="2400">
                <a:solidFill>
                  <a:schemeClr val="tx2"/>
                </a:solidFill>
              </a:rPr>
              <a:t>USER PROMPT </a:t>
            </a:r>
            <a:endParaRPr lang="en-US" sz="2400"/>
          </a:p>
        </p:txBody>
      </p:sp>
      <p:sp>
        <p:nvSpPr>
          <p:cNvPr id="20" name="Rectangle 19">
            <a:extLst>
              <a:ext uri="{FF2B5EF4-FFF2-40B4-BE49-F238E27FC236}">
                <a16:creationId xmlns:a16="http://schemas.microsoft.com/office/drawing/2014/main" id="{11ED4A08-1D82-E299-D5FC-0FAE0D68944A}"/>
              </a:ext>
            </a:extLst>
          </p:cNvPr>
          <p:cNvSpPr/>
          <p:nvPr/>
        </p:nvSpPr>
        <p:spPr>
          <a:xfrm>
            <a:off x="347472" y="1559230"/>
            <a:ext cx="8575528" cy="312192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25513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
    <p:bg>
      <p:bgPr>
        <a:solidFill>
          <a:srgbClr val="0D1F3C"/>
        </a:solidFill>
        <a:effectLst/>
      </p:bgPr>
    </p:bg>
    <p:spTree>
      <p:nvGrpSpPr>
        <p:cNvPr id="1" name=""/>
        <p:cNvGrpSpPr/>
        <p:nvPr/>
      </p:nvGrpSpPr>
      <p:grpSpPr>
        <a:xfrm>
          <a:off x="0" y="0"/>
          <a:ext cx="0" cy="0"/>
          <a:chOff x="0" y="0"/>
          <a:chExt cx="0" cy="0"/>
        </a:xfrm>
      </p:grpSpPr>
      <p:sp>
        <p:nvSpPr>
          <p:cNvPr id="2" name="Shape 0"/>
          <p:cNvSpPr/>
          <p:nvPr/>
        </p:nvSpPr>
        <p:spPr>
          <a:xfrm>
            <a:off x="0" y="0"/>
            <a:ext cx="3291840" cy="5143500"/>
          </a:xfrm>
          <a:prstGeom prst="rect">
            <a:avLst/>
          </a:prstGeom>
          <a:solidFill>
            <a:srgbClr val="1A56A0"/>
          </a:solidFill>
          <a:ln w="12700">
            <a:solidFill>
              <a:srgbClr val="1A56A0"/>
            </a:solidFill>
            <a:prstDash val="solid"/>
          </a:ln>
        </p:spPr>
        <p:txBody>
          <a:bodyPr/>
          <a:lstStyle/>
          <a:p>
            <a:endParaRPr lang="en-NZ"/>
          </a:p>
        </p:txBody>
      </p:sp>
      <p:sp>
        <p:nvSpPr>
          <p:cNvPr id="3" name="Shape 1"/>
          <p:cNvSpPr/>
          <p:nvPr/>
        </p:nvSpPr>
        <p:spPr>
          <a:xfrm>
            <a:off x="3291840" y="0"/>
            <a:ext cx="91440" cy="5143500"/>
          </a:xfrm>
          <a:prstGeom prst="rect">
            <a:avLst/>
          </a:prstGeom>
          <a:solidFill>
            <a:srgbClr val="F59E0B"/>
          </a:solidFill>
          <a:ln w="12700">
            <a:solidFill>
              <a:srgbClr val="F59E0B"/>
            </a:solidFill>
            <a:prstDash val="solid"/>
          </a:ln>
        </p:spPr>
        <p:txBody>
          <a:bodyPr/>
          <a:lstStyle/>
          <a:p>
            <a:endParaRPr lang="en-NZ"/>
          </a:p>
        </p:txBody>
      </p:sp>
      <p:sp>
        <p:nvSpPr>
          <p:cNvPr id="4" name="Shape 2"/>
          <p:cNvSpPr/>
          <p:nvPr/>
        </p:nvSpPr>
        <p:spPr>
          <a:xfrm>
            <a:off x="8046720" y="274320"/>
            <a:ext cx="822960" cy="822960"/>
          </a:xfrm>
          <a:prstGeom prst="rect">
            <a:avLst/>
          </a:prstGeom>
          <a:solidFill>
            <a:srgbClr val="F59E0B"/>
          </a:solidFill>
          <a:ln w="12700">
            <a:solidFill>
              <a:srgbClr val="F59E0B"/>
            </a:solidFill>
            <a:prstDash val="solid"/>
          </a:ln>
        </p:spPr>
        <p:txBody>
          <a:bodyPr/>
          <a:lstStyle/>
          <a:p>
            <a:endParaRPr lang="en-NZ"/>
          </a:p>
        </p:txBody>
      </p:sp>
      <p:sp>
        <p:nvSpPr>
          <p:cNvPr id="5" name="Shape 3"/>
          <p:cNvSpPr/>
          <p:nvPr/>
        </p:nvSpPr>
        <p:spPr>
          <a:xfrm>
            <a:off x="8503920" y="731520"/>
            <a:ext cx="640080" cy="640080"/>
          </a:xfrm>
          <a:prstGeom prst="rect">
            <a:avLst/>
          </a:prstGeom>
          <a:solidFill>
            <a:srgbClr val="3B82F6">
              <a:alpha val="40000"/>
            </a:srgbClr>
          </a:solidFill>
          <a:ln w="12700">
            <a:solidFill>
              <a:srgbClr val="3B82F6">
                <a:alpha val="40000"/>
              </a:srgbClr>
            </a:solidFill>
            <a:prstDash val="solid"/>
          </a:ln>
        </p:spPr>
        <p:txBody>
          <a:bodyPr/>
          <a:lstStyle/>
          <a:p>
            <a:endParaRPr lang="en-NZ"/>
          </a:p>
        </p:txBody>
      </p:sp>
      <p:sp>
        <p:nvSpPr>
          <p:cNvPr id="6" name="Text 4"/>
          <p:cNvSpPr/>
          <p:nvPr/>
        </p:nvSpPr>
        <p:spPr>
          <a:xfrm>
            <a:off x="137160" y="1234440"/>
            <a:ext cx="3017520" cy="822960"/>
          </a:xfrm>
          <a:prstGeom prst="rect">
            <a:avLst/>
          </a:prstGeom>
          <a:noFill/>
          <a:ln/>
        </p:spPr>
        <p:txBody>
          <a:bodyPr wrap="square" lIns="0" tIns="0" rIns="0" bIns="0" rtlCol="0" anchor="ctr"/>
          <a:lstStyle/>
          <a:p>
            <a:pPr marL="0" indent="0" algn="ctr">
              <a:buNone/>
            </a:pPr>
            <a:r>
              <a:rPr lang="en-US" sz="3600" b="1" kern="0" spc="400">
                <a:solidFill>
                  <a:srgbClr val="FFFFFF"/>
                </a:solidFill>
                <a:latin typeface="Calibri" pitchFamily="34" charset="0"/>
                <a:ea typeface="Calibri" pitchFamily="34" charset="-122"/>
                <a:cs typeface="Calibri" pitchFamily="34" charset="-120"/>
              </a:rPr>
              <a:t>PRECISION</a:t>
            </a:r>
            <a:endParaRPr lang="en-US" sz="3600"/>
          </a:p>
        </p:txBody>
      </p:sp>
      <p:sp>
        <p:nvSpPr>
          <p:cNvPr id="7" name="Text 5"/>
          <p:cNvSpPr/>
          <p:nvPr/>
        </p:nvSpPr>
        <p:spPr>
          <a:xfrm>
            <a:off x="137160" y="1993392"/>
            <a:ext cx="3017520" cy="822960"/>
          </a:xfrm>
          <a:prstGeom prst="rect">
            <a:avLst/>
          </a:prstGeom>
          <a:noFill/>
          <a:ln/>
        </p:spPr>
        <p:txBody>
          <a:bodyPr wrap="square" lIns="0" tIns="0" rIns="0" bIns="0" rtlCol="0" anchor="ctr"/>
          <a:lstStyle/>
          <a:p>
            <a:pPr marL="0" indent="0" algn="ctr">
              <a:buNone/>
            </a:pPr>
            <a:r>
              <a:rPr lang="en-US" sz="3600" b="1" kern="0" spc="400">
                <a:solidFill>
                  <a:srgbClr val="F59E0B"/>
                </a:solidFill>
                <a:latin typeface="Calibri" pitchFamily="34" charset="0"/>
                <a:ea typeface="Calibri" pitchFamily="34" charset="-122"/>
                <a:cs typeface="Calibri" pitchFamily="34" charset="-120"/>
              </a:rPr>
              <a:t>PROMPTING</a:t>
            </a:r>
            <a:endParaRPr lang="en-US" sz="3600"/>
          </a:p>
        </p:txBody>
      </p:sp>
      <p:sp>
        <p:nvSpPr>
          <p:cNvPr id="8" name="Shape 6"/>
          <p:cNvSpPr/>
          <p:nvPr/>
        </p:nvSpPr>
        <p:spPr>
          <a:xfrm>
            <a:off x="548640" y="2880360"/>
            <a:ext cx="2011680" cy="50292"/>
          </a:xfrm>
          <a:prstGeom prst="rect">
            <a:avLst/>
          </a:prstGeom>
          <a:solidFill>
            <a:srgbClr val="FFFFFF">
              <a:alpha val="50000"/>
            </a:srgbClr>
          </a:solidFill>
          <a:ln w="12700">
            <a:solidFill>
              <a:srgbClr val="FFFFFF">
                <a:alpha val="50000"/>
              </a:srgbClr>
            </a:solidFill>
            <a:prstDash val="solid"/>
          </a:ln>
        </p:spPr>
        <p:txBody>
          <a:bodyPr/>
          <a:lstStyle/>
          <a:p>
            <a:endParaRPr lang="en-NZ"/>
          </a:p>
        </p:txBody>
      </p:sp>
      <p:sp>
        <p:nvSpPr>
          <p:cNvPr id="9" name="Text 7"/>
          <p:cNvSpPr/>
          <p:nvPr/>
        </p:nvSpPr>
        <p:spPr>
          <a:xfrm>
            <a:off x="137160" y="3017520"/>
            <a:ext cx="3017520" cy="914400"/>
          </a:xfrm>
          <a:prstGeom prst="rect">
            <a:avLst/>
          </a:prstGeom>
          <a:noFill/>
          <a:ln/>
        </p:spPr>
        <p:txBody>
          <a:bodyPr wrap="square" lIns="0" tIns="0" rIns="0" bIns="0" rtlCol="0" anchor="t"/>
          <a:lstStyle/>
          <a:p>
            <a:pPr marL="0" indent="0" algn="ctr">
              <a:buNone/>
            </a:pPr>
            <a:r>
              <a:rPr lang="en-US" sz="1250">
                <a:solidFill>
                  <a:srgbClr val="CADCFC"/>
                </a:solidFill>
                <a:latin typeface="Calibri" pitchFamily="34" charset="0"/>
                <a:ea typeface="Calibri" pitchFamily="34" charset="-122"/>
                <a:cs typeface="Calibri" pitchFamily="34" charset="-120"/>
              </a:rPr>
              <a:t>Mastering Generative AI</a:t>
            </a:r>
            <a:endParaRPr lang="en-US" sz="1250"/>
          </a:p>
          <a:p>
            <a:pPr marL="0" indent="0" algn="ctr">
              <a:buNone/>
            </a:pPr>
            <a:r>
              <a:rPr lang="en-US" sz="1250">
                <a:solidFill>
                  <a:srgbClr val="CADCFC"/>
                </a:solidFill>
                <a:latin typeface="Calibri" pitchFamily="34" charset="0"/>
                <a:ea typeface="Calibri" pitchFamily="34" charset="-122"/>
                <a:cs typeface="Calibri" pitchFamily="34" charset="-120"/>
              </a:rPr>
              <a:t>for the Research Lifecycle</a:t>
            </a:r>
            <a:endParaRPr lang="en-US" sz="1250"/>
          </a:p>
        </p:txBody>
      </p:sp>
      <p:sp>
        <p:nvSpPr>
          <p:cNvPr id="10" name="Text 8"/>
          <p:cNvSpPr/>
          <p:nvPr/>
        </p:nvSpPr>
        <p:spPr>
          <a:xfrm>
            <a:off x="3749040" y="1280160"/>
            <a:ext cx="5029200" cy="411480"/>
          </a:xfrm>
          <a:prstGeom prst="rect">
            <a:avLst/>
          </a:prstGeom>
          <a:noFill/>
          <a:ln/>
        </p:spPr>
        <p:txBody>
          <a:bodyPr wrap="square" lIns="0" tIns="0" rIns="0" bIns="0" rtlCol="0" anchor="ctr"/>
          <a:lstStyle/>
          <a:p>
            <a:pPr marL="0" indent="0">
              <a:buNone/>
            </a:pPr>
            <a:r>
              <a:rPr lang="en-US" sz="1300" b="1" kern="0" spc="200">
                <a:solidFill>
                  <a:srgbClr val="F59E0B"/>
                </a:solidFill>
                <a:latin typeface="Calibri" pitchFamily="34" charset="0"/>
                <a:ea typeface="Calibri" pitchFamily="34" charset="-122"/>
                <a:cs typeface="Calibri" pitchFamily="34" charset="-120"/>
              </a:rPr>
              <a:t>Workshop Overview</a:t>
            </a:r>
            <a:endParaRPr lang="en-US" sz="1300"/>
          </a:p>
        </p:txBody>
      </p:sp>
      <p:sp>
        <p:nvSpPr>
          <p:cNvPr id="11" name="Text 9"/>
          <p:cNvSpPr/>
          <p:nvPr/>
        </p:nvSpPr>
        <p:spPr>
          <a:xfrm>
            <a:off x="3749040" y="1737360"/>
            <a:ext cx="5029200" cy="1371600"/>
          </a:xfrm>
          <a:prstGeom prst="rect">
            <a:avLst/>
          </a:prstGeom>
          <a:noFill/>
          <a:ln/>
        </p:spPr>
        <p:txBody>
          <a:bodyPr wrap="square" lIns="0" tIns="0" rIns="0" bIns="0" rtlCol="0" anchor="t"/>
          <a:lstStyle/>
          <a:p>
            <a:pPr marL="0" indent="0">
              <a:buNone/>
            </a:pPr>
            <a:r>
              <a:rPr lang="en-US" sz="1500">
                <a:solidFill>
                  <a:srgbClr val="C8D8F0"/>
                </a:solidFill>
                <a:latin typeface="Calibri" pitchFamily="34" charset="0"/>
                <a:ea typeface="Calibri" pitchFamily="34" charset="-122"/>
                <a:cs typeface="Calibri" pitchFamily="34" charset="-120"/>
              </a:rPr>
              <a:t>From basic prompt construction to advanced agentic AI techniques — this session equips researchers with practical skills for every stage of the research lifecycle.</a:t>
            </a:r>
            <a:endParaRPr lang="en-US" sz="1500"/>
          </a:p>
        </p:txBody>
      </p:sp>
      <p:sp>
        <p:nvSpPr>
          <p:cNvPr id="12" name="Shape 10"/>
          <p:cNvSpPr/>
          <p:nvPr/>
        </p:nvSpPr>
        <p:spPr>
          <a:xfrm>
            <a:off x="0" y="4709160"/>
            <a:ext cx="9144000" cy="434340"/>
          </a:xfrm>
          <a:prstGeom prst="rect">
            <a:avLst/>
          </a:prstGeom>
          <a:solidFill>
            <a:srgbClr val="3B82F6">
              <a:alpha val="20000"/>
            </a:srgbClr>
          </a:solidFill>
          <a:ln w="12700">
            <a:solidFill>
              <a:srgbClr val="3B82F6">
                <a:alpha val="20000"/>
              </a:srgbClr>
            </a:solidFill>
            <a:prstDash val="solid"/>
          </a:ln>
        </p:spPr>
        <p:txBody>
          <a:bodyPr/>
          <a:lstStyle/>
          <a:p>
            <a:endParaRPr lang="en-NZ"/>
          </a:p>
        </p:txBody>
      </p:sp>
      <p:sp>
        <p:nvSpPr>
          <p:cNvPr id="13" name="Text 11"/>
          <p:cNvSpPr/>
          <p:nvPr/>
        </p:nvSpPr>
        <p:spPr>
          <a:xfrm>
            <a:off x="457200" y="4727448"/>
            <a:ext cx="8229600" cy="384048"/>
          </a:xfrm>
          <a:prstGeom prst="rect">
            <a:avLst/>
          </a:prstGeom>
          <a:noFill/>
          <a:ln/>
        </p:spPr>
        <p:txBody>
          <a:bodyPr wrap="square" lIns="0" tIns="0" rIns="0" bIns="0" rtlCol="0" anchor="ctr"/>
          <a:lstStyle/>
          <a:p>
            <a:pPr marL="0" indent="0">
              <a:buNone/>
            </a:pPr>
            <a:r>
              <a:rPr lang="en-US" sz="1000">
                <a:solidFill>
                  <a:srgbClr val="A8C0DC"/>
                </a:solidFill>
                <a:latin typeface="Calibri" pitchFamily="34" charset="0"/>
                <a:ea typeface="Calibri" pitchFamily="34" charset="-122"/>
                <a:cs typeface="Calibri" pitchFamily="34" charset="-120"/>
              </a:rPr>
              <a:t>Conference Presentation  |  Precision Prompting  |  Research Computing</a:t>
            </a:r>
            <a:endParaRPr lang="en-US" sz="1000"/>
          </a:p>
        </p:txBody>
      </p:sp>
      <p:sp>
        <p:nvSpPr>
          <p:cNvPr id="14" name="TextBox 13">
            <a:extLst>
              <a:ext uri="{FF2B5EF4-FFF2-40B4-BE49-F238E27FC236}">
                <a16:creationId xmlns:a16="http://schemas.microsoft.com/office/drawing/2014/main" id="{92D2C740-7C05-1C0D-3AE9-6E0ED59E907D}"/>
              </a:ext>
            </a:extLst>
          </p:cNvPr>
          <p:cNvSpPr txBox="1"/>
          <p:nvPr/>
        </p:nvSpPr>
        <p:spPr>
          <a:xfrm>
            <a:off x="330398" y="405407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ea typeface="Calibri"/>
                <a:cs typeface="Calibri"/>
              </a:rPr>
              <a:t>Dr. Nidhi Gowdra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Calibri" pitchFamily="34" charset="0"/>
                <a:ea typeface="Calibri" pitchFamily="34" charset="-122"/>
                <a:cs typeface="Calibri" pitchFamily="34" charset="-120"/>
              </a:rPr>
              <a:t>Prompt Engineering (PE)</a:t>
            </a:r>
            <a:endParaRPr lang="en-US" sz="2800"/>
          </a:p>
        </p:txBody>
      </p:sp>
      <p:sp>
        <p:nvSpPr>
          <p:cNvPr id="6" name="Text 4"/>
          <p:cNvSpPr/>
          <p:nvPr/>
        </p:nvSpPr>
        <p:spPr>
          <a:xfrm>
            <a:off x="347472" y="1280160"/>
            <a:ext cx="4754880" cy="365760"/>
          </a:xfrm>
          <a:prstGeom prst="rect">
            <a:avLst/>
          </a:prstGeom>
          <a:noFill/>
          <a:ln/>
        </p:spPr>
        <p:txBody>
          <a:bodyPr wrap="square" lIns="0" tIns="0" rIns="0" bIns="0" rtlCol="0" anchor="ctr"/>
          <a:lstStyle/>
          <a:p>
            <a:pPr marL="0" indent="0">
              <a:buNone/>
            </a:pPr>
            <a:r>
              <a:rPr lang="en-US" sz="1500" b="1">
                <a:solidFill>
                  <a:srgbClr val="1A56A0"/>
                </a:solidFill>
                <a:latin typeface="Calibri" pitchFamily="34" charset="0"/>
                <a:ea typeface="Calibri" pitchFamily="34" charset="-122"/>
                <a:cs typeface="Calibri" pitchFamily="34" charset="-120"/>
              </a:rPr>
              <a:t>What is Prompt Engineering?</a:t>
            </a:r>
            <a:endParaRPr lang="en-US" sz="1500"/>
          </a:p>
        </p:txBody>
      </p:sp>
      <p:sp>
        <p:nvSpPr>
          <p:cNvPr id="7" name="Text 5"/>
          <p:cNvSpPr/>
          <p:nvPr/>
        </p:nvSpPr>
        <p:spPr>
          <a:xfrm>
            <a:off x="347472" y="1691640"/>
            <a:ext cx="4754880" cy="3200400"/>
          </a:xfrm>
          <a:prstGeom prst="rect">
            <a:avLst/>
          </a:prstGeom>
          <a:noFill/>
          <a:ln/>
        </p:spPr>
        <p:txBody>
          <a:bodyPr wrap="square" lIns="0" tIns="0" rIns="0" bIns="0" rtlCol="0" anchor="t"/>
          <a:lstStyle/>
          <a:p>
            <a:pPr marL="0" indent="0">
              <a:spcAft>
                <a:spcPts val="600"/>
              </a:spcAft>
              <a:buNone/>
            </a:pPr>
            <a:r>
              <a:rPr lang="en-US" sz="1300" b="1">
                <a:solidFill>
                  <a:srgbClr val="1A56A0"/>
                </a:solidFill>
                <a:latin typeface="Calibri" pitchFamily="34" charset="0"/>
                <a:ea typeface="Calibri" pitchFamily="34" charset="-122"/>
                <a:cs typeface="Calibri" pitchFamily="34" charset="-120"/>
              </a:rPr>
              <a:t>Overloaded term:</a:t>
            </a:r>
            <a:r>
              <a:rPr lang="en-US" sz="1300">
                <a:solidFill>
                  <a:srgbClr val="334155"/>
                </a:solidFill>
                <a:latin typeface="Calibri" pitchFamily="34" charset="0"/>
                <a:ea typeface="Calibri" pitchFamily="34" charset="-122"/>
                <a:cs typeface="Calibri" pitchFamily="34" charset="-120"/>
              </a:rPr>
              <a:t> PE means different things to different people — we'll clarify the terminology throughout.</a:t>
            </a:r>
            <a:endParaRPr lang="en-US" sz="1300"/>
          </a:p>
          <a:p>
            <a:pPr marL="0" indent="0">
              <a:spcAft>
                <a:spcPts val="600"/>
              </a:spcAft>
              <a:buNone/>
            </a:pPr>
            <a:r>
              <a:rPr lang="en-US" sz="1300" b="1">
                <a:solidFill>
                  <a:srgbClr val="1A56A0"/>
                </a:solidFill>
                <a:latin typeface="Calibri" pitchFamily="34" charset="0"/>
                <a:ea typeface="Calibri" pitchFamily="34" charset="-122"/>
                <a:cs typeface="Calibri" pitchFamily="34" charset="-120"/>
              </a:rPr>
              <a:t>Core goal:</a:t>
            </a:r>
            <a:r>
              <a:rPr lang="en-US" sz="1300">
                <a:solidFill>
                  <a:srgbClr val="334155"/>
                </a:solidFill>
                <a:latin typeface="Calibri" pitchFamily="34" charset="0"/>
                <a:ea typeface="Calibri" pitchFamily="34" charset="-122"/>
                <a:cs typeface="Calibri" pitchFamily="34" charset="-120"/>
              </a:rPr>
              <a:t> Getting what you want from LLMs, GenAI, and Agentic-GenAI systems.</a:t>
            </a:r>
            <a:endParaRPr lang="en-US" sz="1300"/>
          </a:p>
          <a:p>
            <a:pPr marL="0" indent="0">
              <a:spcAft>
                <a:spcPts val="600"/>
              </a:spcAft>
              <a:buNone/>
            </a:pPr>
            <a:r>
              <a:rPr lang="en-US" sz="1300" b="1">
                <a:solidFill>
                  <a:srgbClr val="1A56A0"/>
                </a:solidFill>
                <a:latin typeface="Calibri" pitchFamily="34" charset="0"/>
                <a:ea typeface="Calibri" pitchFamily="34" charset="-122"/>
                <a:cs typeface="Calibri" pitchFamily="34" charset="-120"/>
              </a:rPr>
              <a:t>Terminology note:</a:t>
            </a:r>
            <a:r>
              <a:rPr lang="en-US" sz="1300">
                <a:solidFill>
                  <a:srgbClr val="334155"/>
                </a:solidFill>
                <a:latin typeface="Calibri" pitchFamily="34" charset="0"/>
                <a:ea typeface="Calibri" pitchFamily="34" charset="-122"/>
                <a:cs typeface="Calibri" pitchFamily="34" charset="-120"/>
              </a:rPr>
              <a:t> LLMs, LLM Models, GenAI, Agentic-GenAI are used colloquially and interchangeably.</a:t>
            </a:r>
            <a:endParaRPr lang="en-US" sz="1300"/>
          </a:p>
          <a:p>
            <a:pPr marL="0" indent="0">
              <a:spcAft>
                <a:spcPts val="600"/>
              </a:spcAft>
              <a:buNone/>
            </a:pPr>
            <a:r>
              <a:rPr lang="en-US" sz="1300" b="1">
                <a:solidFill>
                  <a:srgbClr val="1A56A0"/>
                </a:solidFill>
                <a:latin typeface="Calibri" pitchFamily="34" charset="0"/>
                <a:ea typeface="Calibri" pitchFamily="34" charset="-122"/>
                <a:cs typeface="Calibri" pitchFamily="34" charset="-120"/>
              </a:rPr>
              <a:t>Evolving field:</a:t>
            </a:r>
            <a:r>
              <a:rPr lang="en-US" sz="1300">
                <a:solidFill>
                  <a:srgbClr val="334155"/>
                </a:solidFill>
                <a:latin typeface="Calibri" pitchFamily="34" charset="0"/>
                <a:ea typeface="Calibri" pitchFamily="34" charset="-122"/>
                <a:cs typeface="Calibri" pitchFamily="34" charset="-120"/>
              </a:rPr>
              <a:t> Best practices shift rapidly — stay curious and keep iterating.</a:t>
            </a:r>
            <a:endParaRPr lang="en-US" sz="1300"/>
          </a:p>
        </p:txBody>
      </p:sp>
      <p:sp>
        <p:nvSpPr>
          <p:cNvPr id="8" name="Shape 6"/>
          <p:cNvSpPr/>
          <p:nvPr/>
        </p:nvSpPr>
        <p:spPr>
          <a:xfrm>
            <a:off x="5349240" y="1280160"/>
            <a:ext cx="3429000" cy="3566160"/>
          </a:xfrm>
          <a:prstGeom prst="rect">
            <a:avLst/>
          </a:prstGeom>
          <a:solidFill>
            <a:srgbClr val="0D1F3C"/>
          </a:solidFill>
          <a:ln w="12700">
            <a:solidFill>
              <a:srgbClr val="0D1F3C"/>
            </a:solidFill>
            <a:prstDash val="solid"/>
          </a:ln>
          <a:effectLst>
            <a:outerShdw blurRad="101600" dist="38100" dir="8100000" algn="bl" rotWithShape="0">
              <a:srgbClr val="000000">
                <a:alpha val="12000"/>
              </a:srgbClr>
            </a:outerShdw>
          </a:effectLst>
        </p:spPr>
        <p:txBody>
          <a:bodyPr/>
          <a:lstStyle/>
          <a:p>
            <a:endParaRPr lang="en-NZ"/>
          </a:p>
        </p:txBody>
      </p:sp>
      <p:sp>
        <p:nvSpPr>
          <p:cNvPr id="9" name="Shape 7"/>
          <p:cNvSpPr/>
          <p:nvPr/>
        </p:nvSpPr>
        <p:spPr>
          <a:xfrm>
            <a:off x="5349240" y="1280160"/>
            <a:ext cx="3429000" cy="54864"/>
          </a:xfrm>
          <a:prstGeom prst="rect">
            <a:avLst/>
          </a:prstGeom>
          <a:solidFill>
            <a:srgbClr val="F59E0B"/>
          </a:solidFill>
          <a:ln w="12700">
            <a:solidFill>
              <a:srgbClr val="F59E0B"/>
            </a:solidFill>
            <a:prstDash val="solid"/>
          </a:ln>
        </p:spPr>
        <p:txBody>
          <a:bodyPr/>
          <a:lstStyle/>
          <a:p>
            <a:endParaRPr lang="en-NZ"/>
          </a:p>
        </p:txBody>
      </p:sp>
      <p:sp>
        <p:nvSpPr>
          <p:cNvPr id="10" name="Text 8"/>
          <p:cNvSpPr/>
          <p:nvPr/>
        </p:nvSpPr>
        <p:spPr>
          <a:xfrm>
            <a:off x="5468112" y="1389888"/>
            <a:ext cx="3200400" cy="320040"/>
          </a:xfrm>
          <a:prstGeom prst="rect">
            <a:avLst/>
          </a:prstGeom>
          <a:noFill/>
          <a:ln/>
        </p:spPr>
        <p:txBody>
          <a:bodyPr wrap="square" lIns="0" tIns="0" rIns="0" bIns="0" rtlCol="0" anchor="ctr"/>
          <a:lstStyle/>
          <a:p>
            <a:pPr marL="0" indent="0">
              <a:buNone/>
            </a:pPr>
            <a:r>
              <a:rPr lang="en-US" sz="1000" b="1" kern="0" spc="200">
                <a:solidFill>
                  <a:srgbClr val="F59E0B"/>
                </a:solidFill>
                <a:latin typeface="Calibri" pitchFamily="34" charset="0"/>
                <a:ea typeface="Calibri" pitchFamily="34" charset="-122"/>
                <a:cs typeface="Calibri" pitchFamily="34" charset="-120"/>
              </a:rPr>
              <a:t>KEY INSIGHT</a:t>
            </a:r>
            <a:endParaRPr lang="en-US" sz="1000"/>
          </a:p>
        </p:txBody>
      </p:sp>
      <p:sp>
        <p:nvSpPr>
          <p:cNvPr id="11" name="Text 9"/>
          <p:cNvSpPr/>
          <p:nvPr/>
        </p:nvSpPr>
        <p:spPr>
          <a:xfrm>
            <a:off x="5468112" y="1783080"/>
            <a:ext cx="3200400" cy="1463040"/>
          </a:xfrm>
          <a:prstGeom prst="rect">
            <a:avLst/>
          </a:prstGeom>
          <a:noFill/>
          <a:ln/>
        </p:spPr>
        <p:txBody>
          <a:bodyPr wrap="square" lIns="0" tIns="0" rIns="0" bIns="0" rtlCol="0" anchor="t"/>
          <a:lstStyle/>
          <a:p>
            <a:pPr marL="0" indent="0">
              <a:buNone/>
            </a:pPr>
            <a:r>
              <a:rPr lang="en-US" sz="1600" i="1">
                <a:solidFill>
                  <a:srgbClr val="FFFFFF"/>
                </a:solidFill>
                <a:latin typeface="Calibri" pitchFamily="34" charset="0"/>
                <a:ea typeface="Calibri" pitchFamily="34" charset="-122"/>
                <a:cs typeface="Calibri" pitchFamily="34" charset="-120"/>
              </a:rPr>
              <a:t>"The field is constantly evolving — approach every interaction as an experiment."</a:t>
            </a:r>
            <a:endParaRPr lang="en-US" sz="1600"/>
          </a:p>
        </p:txBody>
      </p:sp>
      <p:sp>
        <p:nvSpPr>
          <p:cNvPr id="12" name="Shape 10"/>
          <p:cNvSpPr/>
          <p:nvPr/>
        </p:nvSpPr>
        <p:spPr>
          <a:xfrm>
            <a:off x="5669280" y="3337560"/>
            <a:ext cx="1371600" cy="45720"/>
          </a:xfrm>
          <a:prstGeom prst="rect">
            <a:avLst/>
          </a:prstGeom>
          <a:solidFill>
            <a:srgbClr val="3B82F6"/>
          </a:solidFill>
          <a:ln w="12700">
            <a:solidFill>
              <a:srgbClr val="3B82F6"/>
            </a:solidFill>
            <a:prstDash val="solid"/>
          </a:ln>
        </p:spPr>
        <p:txBody>
          <a:bodyPr/>
          <a:lstStyle/>
          <a:p>
            <a:endParaRPr lang="en-NZ"/>
          </a:p>
        </p:txBody>
      </p:sp>
      <p:sp>
        <p:nvSpPr>
          <p:cNvPr id="13" name="Text 11"/>
          <p:cNvSpPr/>
          <p:nvPr/>
        </p:nvSpPr>
        <p:spPr>
          <a:xfrm>
            <a:off x="5468112" y="3474720"/>
            <a:ext cx="3200400" cy="1188720"/>
          </a:xfrm>
          <a:prstGeom prst="rect">
            <a:avLst/>
          </a:prstGeom>
          <a:noFill/>
          <a:ln/>
        </p:spPr>
        <p:txBody>
          <a:bodyPr wrap="square" lIns="0" tIns="0" rIns="0" bIns="0" rtlCol="0" anchor="t"/>
          <a:lstStyle/>
          <a:p>
            <a:pPr marL="0" indent="0">
              <a:buNone/>
            </a:pPr>
            <a:r>
              <a:rPr lang="en-US" sz="1300">
                <a:solidFill>
                  <a:srgbClr val="A8C0DC"/>
                </a:solidFill>
                <a:latin typeface="Calibri" pitchFamily="34" charset="0"/>
                <a:ea typeface="Calibri" pitchFamily="34" charset="-122"/>
                <a:cs typeface="Calibri" pitchFamily="34" charset="-120"/>
              </a:rPr>
              <a:t>This session demystifies</a:t>
            </a:r>
            <a:endParaRPr lang="en-US" sz="1300"/>
          </a:p>
          <a:p>
            <a:pPr marL="0" indent="0">
              <a:buNone/>
            </a:pPr>
            <a:r>
              <a:rPr lang="en-US" sz="1300">
                <a:solidFill>
                  <a:srgbClr val="A8C0DC"/>
                </a:solidFill>
                <a:latin typeface="Calibri" pitchFamily="34" charset="0"/>
                <a:ea typeface="Calibri" pitchFamily="34" charset="-122"/>
                <a:cs typeface="Calibri" pitchFamily="34" charset="-120"/>
              </a:rPr>
              <a:t>all of the above.</a:t>
            </a:r>
            <a:endParaRPr lang="en-US" sz="13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3">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Calibri" pitchFamily="34" charset="0"/>
                <a:ea typeface="Calibri" pitchFamily="34" charset="-122"/>
                <a:cs typeface="Calibri" pitchFamily="34" charset="-120"/>
              </a:rPr>
              <a:t>Large Language Models</a:t>
            </a:r>
            <a:endParaRPr lang="en-US" sz="2800"/>
          </a:p>
        </p:txBody>
      </p:sp>
      <p:sp>
        <p:nvSpPr>
          <p:cNvPr id="6" name="Shape 4"/>
          <p:cNvSpPr/>
          <p:nvPr/>
        </p:nvSpPr>
        <p:spPr>
          <a:xfrm>
            <a:off x="292608" y="1300734"/>
            <a:ext cx="3977640" cy="356616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7" name="Shape 5"/>
          <p:cNvSpPr/>
          <p:nvPr/>
        </p:nvSpPr>
        <p:spPr>
          <a:xfrm>
            <a:off x="347472" y="1298448"/>
            <a:ext cx="3977640" cy="54864"/>
          </a:xfrm>
          <a:prstGeom prst="rect">
            <a:avLst/>
          </a:prstGeom>
          <a:solidFill>
            <a:srgbClr val="3B82F6"/>
          </a:solidFill>
          <a:ln w="12700">
            <a:solidFill>
              <a:srgbClr val="3B82F6"/>
            </a:solidFill>
            <a:prstDash val="solid"/>
          </a:ln>
        </p:spPr>
        <p:txBody>
          <a:bodyPr/>
          <a:lstStyle/>
          <a:p>
            <a:endParaRPr lang="en-NZ"/>
          </a:p>
        </p:txBody>
      </p:sp>
      <p:sp>
        <p:nvSpPr>
          <p:cNvPr id="8" name="Text 6"/>
          <p:cNvSpPr/>
          <p:nvPr/>
        </p:nvSpPr>
        <p:spPr>
          <a:xfrm>
            <a:off x="484632" y="1389888"/>
            <a:ext cx="3703320" cy="411480"/>
          </a:xfrm>
          <a:prstGeom prst="rect">
            <a:avLst/>
          </a:prstGeom>
          <a:noFill/>
          <a:ln/>
        </p:spPr>
        <p:txBody>
          <a:bodyPr wrap="square" lIns="0" tIns="0" rIns="0" bIns="0" rtlCol="0" anchor="ctr"/>
          <a:lstStyle/>
          <a:p>
            <a:pPr marL="0" indent="0">
              <a:buNone/>
            </a:pPr>
            <a:r>
              <a:rPr lang="en-US" sz="1400" b="1">
                <a:solidFill>
                  <a:srgbClr val="0D1F3C"/>
                </a:solidFill>
                <a:latin typeface="Calibri" pitchFamily="34" charset="0"/>
                <a:ea typeface="Calibri" pitchFamily="34" charset="-122"/>
                <a:cs typeface="Calibri" pitchFamily="34" charset="-120"/>
              </a:rPr>
              <a:t>☁  Cloud Models</a:t>
            </a:r>
            <a:endParaRPr lang="en-US" sz="1400"/>
          </a:p>
        </p:txBody>
      </p:sp>
      <p:sp>
        <p:nvSpPr>
          <p:cNvPr id="9" name="Text 7"/>
          <p:cNvSpPr/>
          <p:nvPr/>
        </p:nvSpPr>
        <p:spPr>
          <a:xfrm>
            <a:off x="484632" y="1892808"/>
            <a:ext cx="3703320" cy="2834640"/>
          </a:xfrm>
          <a:prstGeom prst="rect">
            <a:avLst/>
          </a:prstGeom>
          <a:noFill/>
          <a:ln/>
        </p:spPr>
        <p:txBody>
          <a:bodyPr wrap="square" lIns="0" tIns="0" rIns="0" bIns="0" rtlCol="0" anchor="t"/>
          <a:lstStyle/>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Gemini, ChatGPT, Claude and others</a:t>
            </a:r>
            <a:endParaRPr lang="en-US" sz="1250"/>
          </a:p>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Variants: Pro, Thinking, Fast, Deep Research</a:t>
            </a:r>
            <a:endParaRPr lang="en-US" sz="1250"/>
          </a:p>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Managed infrastructure — no local setup required</a:t>
            </a:r>
            <a:endParaRPr lang="en-US" sz="1250"/>
          </a:p>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Subscription or API pricing</a:t>
            </a:r>
            <a:endParaRPr lang="en-US" sz="1250"/>
          </a:p>
        </p:txBody>
      </p:sp>
      <p:sp>
        <p:nvSpPr>
          <p:cNvPr id="10" name="Shape 8"/>
          <p:cNvSpPr/>
          <p:nvPr/>
        </p:nvSpPr>
        <p:spPr>
          <a:xfrm>
            <a:off x="4507992" y="1298448"/>
            <a:ext cx="3977640" cy="356616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1" name="Shape 9"/>
          <p:cNvSpPr/>
          <p:nvPr/>
        </p:nvSpPr>
        <p:spPr>
          <a:xfrm>
            <a:off x="4507992" y="1298448"/>
            <a:ext cx="3977640" cy="54864"/>
          </a:xfrm>
          <a:prstGeom prst="rect">
            <a:avLst/>
          </a:prstGeom>
          <a:solidFill>
            <a:srgbClr val="0EA5E9"/>
          </a:solidFill>
          <a:ln w="12700">
            <a:solidFill>
              <a:srgbClr val="0EA5E9"/>
            </a:solidFill>
            <a:prstDash val="solid"/>
          </a:ln>
        </p:spPr>
        <p:txBody>
          <a:bodyPr/>
          <a:lstStyle/>
          <a:p>
            <a:endParaRPr lang="en-NZ"/>
          </a:p>
        </p:txBody>
      </p:sp>
      <p:sp>
        <p:nvSpPr>
          <p:cNvPr id="12" name="Text 10"/>
          <p:cNvSpPr/>
          <p:nvPr/>
        </p:nvSpPr>
        <p:spPr>
          <a:xfrm>
            <a:off x="4645152" y="1389888"/>
            <a:ext cx="3703320" cy="411480"/>
          </a:xfrm>
          <a:prstGeom prst="rect">
            <a:avLst/>
          </a:prstGeom>
          <a:noFill/>
          <a:ln/>
        </p:spPr>
        <p:txBody>
          <a:bodyPr wrap="square" lIns="0" tIns="0" rIns="0" bIns="0" rtlCol="0" anchor="ctr"/>
          <a:lstStyle/>
          <a:p>
            <a:pPr marL="0" indent="0">
              <a:buNone/>
            </a:pPr>
            <a:r>
              <a:rPr lang="en-US" sz="1400" b="1">
                <a:solidFill>
                  <a:srgbClr val="0D1F3C"/>
                </a:solidFill>
                <a:latin typeface="Calibri" pitchFamily="34" charset="0"/>
                <a:ea typeface="Calibri" pitchFamily="34" charset="-122"/>
                <a:cs typeface="Calibri" pitchFamily="34" charset="-120"/>
              </a:rPr>
              <a:t>🤗  HuggingFace / Open Models</a:t>
            </a:r>
            <a:endParaRPr lang="en-US" sz="1400"/>
          </a:p>
        </p:txBody>
      </p:sp>
      <p:sp>
        <p:nvSpPr>
          <p:cNvPr id="13" name="Text 11"/>
          <p:cNvSpPr/>
          <p:nvPr/>
        </p:nvSpPr>
        <p:spPr>
          <a:xfrm>
            <a:off x="4645152" y="1892808"/>
            <a:ext cx="3703320" cy="2834640"/>
          </a:xfrm>
          <a:prstGeom prst="rect">
            <a:avLst/>
          </a:prstGeom>
          <a:noFill/>
          <a:ln/>
        </p:spPr>
        <p:txBody>
          <a:bodyPr wrap="square" lIns="0" tIns="0" rIns="0" bIns="0" rtlCol="0" anchor="t"/>
          <a:lstStyle/>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gemma-4-31B (raw/base model)</a:t>
            </a:r>
            <a:endParaRPr lang="en-US" sz="1250"/>
          </a:p>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gemma-4-31B-it (instruction tuned)</a:t>
            </a:r>
            <a:endParaRPr lang="en-US" sz="1250"/>
          </a:p>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gemma-4-31B-it-assistant (Agentic)</a:t>
            </a:r>
            <a:endParaRPr lang="en-US" sz="1250"/>
          </a:p>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gemma-4-26B-A4B-it (Mixture of Experts)</a:t>
            </a:r>
            <a:endParaRPr lang="en-US" sz="1250"/>
          </a:p>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medgemma-1.5-4b-it (domain-specific)</a:t>
            </a:r>
            <a:endParaRPr lang="en-US" sz="1250"/>
          </a:p>
          <a:p>
            <a:pPr marL="342900" indent="-342900">
              <a:spcAft>
                <a:spcPts val="500"/>
              </a:spcAft>
              <a:buSzPct val="100000"/>
              <a:buChar char="•"/>
            </a:pPr>
            <a:r>
              <a:rPr lang="en-US" sz="1250">
                <a:solidFill>
                  <a:srgbClr val="334155"/>
                </a:solidFill>
                <a:latin typeface="Calibri" pitchFamily="34" charset="0"/>
                <a:ea typeface="Calibri" pitchFamily="34" charset="-122"/>
                <a:cs typeface="Calibri" pitchFamily="34" charset="-120"/>
              </a:rPr>
              <a:t>medasr (task-specific)</a:t>
            </a:r>
            <a:endParaRPr lang="en-US" sz="1250"/>
          </a:p>
        </p:txBody>
      </p:sp>
      <p:sp>
        <p:nvSpPr>
          <p:cNvPr id="14" name="Text 12"/>
          <p:cNvSpPr/>
          <p:nvPr/>
        </p:nvSpPr>
        <p:spPr>
          <a:xfrm>
            <a:off x="347472" y="4800600"/>
            <a:ext cx="8503920" cy="256032"/>
          </a:xfrm>
          <a:prstGeom prst="rect">
            <a:avLst/>
          </a:prstGeom>
          <a:noFill/>
          <a:ln/>
        </p:spPr>
        <p:txBody>
          <a:bodyPr wrap="square" lIns="0" tIns="0" rIns="0" bIns="0" rtlCol="0" anchor="ctr"/>
          <a:lstStyle/>
          <a:p>
            <a:pPr marL="0" indent="0">
              <a:buNone/>
            </a:pPr>
            <a:r>
              <a:rPr lang="en-US" sz="1100" i="1">
                <a:solidFill>
                  <a:srgbClr val="64748B"/>
                </a:solidFill>
                <a:latin typeface="Calibri" pitchFamily="34" charset="0"/>
                <a:ea typeface="Calibri" pitchFamily="34" charset="-122"/>
                <a:cs typeface="Calibri" pitchFamily="34" charset="-120"/>
              </a:rPr>
              <a:t>Model selection depends on your task, budget, data sensitivity, and infrastructure.</a:t>
            </a:r>
            <a:endParaRPr lang="en-US"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4">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Calibri" pitchFamily="34" charset="0"/>
                <a:ea typeface="Calibri" pitchFamily="34" charset="-122"/>
                <a:cs typeface="Calibri" pitchFamily="34" charset="-120"/>
              </a:rPr>
              <a:t>Structure of a Prompt</a:t>
            </a:r>
            <a:endParaRPr lang="en-US" sz="2800"/>
          </a:p>
        </p:txBody>
      </p:sp>
      <p:sp>
        <p:nvSpPr>
          <p:cNvPr id="6" name="Shape 4"/>
          <p:cNvSpPr/>
          <p:nvPr/>
        </p:nvSpPr>
        <p:spPr>
          <a:xfrm>
            <a:off x="347472" y="1234440"/>
            <a:ext cx="8430768" cy="557784"/>
          </a:xfrm>
          <a:prstGeom prst="rect">
            <a:avLst/>
          </a:prstGeom>
          <a:solidFill>
            <a:srgbClr val="0D1F3C"/>
          </a:solidFill>
          <a:ln w="12700">
            <a:solidFill>
              <a:srgbClr val="0D1F3C"/>
            </a:solidFill>
            <a:prstDash val="solid"/>
          </a:ln>
          <a:effectLst>
            <a:outerShdw blurRad="101600" dist="38100" dir="8100000" algn="bl" rotWithShape="0">
              <a:srgbClr val="000000">
                <a:alpha val="12000"/>
              </a:srgbClr>
            </a:outerShdw>
          </a:effectLst>
        </p:spPr>
        <p:txBody>
          <a:bodyPr/>
          <a:lstStyle/>
          <a:p>
            <a:endParaRPr lang="en-NZ"/>
          </a:p>
        </p:txBody>
      </p:sp>
      <p:sp>
        <p:nvSpPr>
          <p:cNvPr id="7" name="Text 5"/>
          <p:cNvSpPr/>
          <p:nvPr/>
        </p:nvSpPr>
        <p:spPr>
          <a:xfrm>
            <a:off x="512064" y="1289304"/>
            <a:ext cx="1645920" cy="448056"/>
          </a:xfrm>
          <a:prstGeom prst="rect">
            <a:avLst/>
          </a:prstGeom>
          <a:noFill/>
          <a:ln/>
        </p:spPr>
        <p:txBody>
          <a:bodyPr wrap="square" lIns="0" tIns="0" rIns="0" bIns="0" rtlCol="0" anchor="ctr"/>
          <a:lstStyle/>
          <a:p>
            <a:pPr marL="0" indent="0">
              <a:buNone/>
            </a:pPr>
            <a:r>
              <a:rPr lang="en-US" sz="1200" b="1">
                <a:solidFill>
                  <a:srgbClr val="FFFFFF"/>
                </a:solidFill>
                <a:latin typeface="Calibri" pitchFamily="34" charset="0"/>
                <a:ea typeface="Calibri" pitchFamily="34" charset="-122"/>
                <a:cs typeface="Calibri" pitchFamily="34" charset="-120"/>
              </a:rPr>
              <a:t>System Prompt</a:t>
            </a:r>
            <a:endParaRPr lang="en-US" sz="1200"/>
          </a:p>
        </p:txBody>
      </p:sp>
      <p:sp>
        <p:nvSpPr>
          <p:cNvPr id="8" name="Text 6"/>
          <p:cNvSpPr/>
          <p:nvPr/>
        </p:nvSpPr>
        <p:spPr>
          <a:xfrm>
            <a:off x="2267712" y="1289304"/>
            <a:ext cx="6327648" cy="448056"/>
          </a:xfrm>
          <a:prstGeom prst="rect">
            <a:avLst/>
          </a:prstGeom>
          <a:noFill/>
          <a:ln/>
        </p:spPr>
        <p:txBody>
          <a:bodyPr wrap="square" lIns="0" tIns="0" rIns="0" bIns="0" rtlCol="0" anchor="ctr"/>
          <a:lstStyle/>
          <a:p>
            <a:pPr marL="0" indent="0">
              <a:buNone/>
            </a:pPr>
            <a:r>
              <a:rPr lang="en-US" sz="1150">
                <a:solidFill>
                  <a:srgbClr val="FFFFFF"/>
                </a:solidFill>
                <a:latin typeface="Calibri" pitchFamily="34" charset="0"/>
                <a:ea typeface="Calibri" pitchFamily="34" charset="-122"/>
                <a:cs typeface="Calibri" pitchFamily="34" charset="-120"/>
              </a:rPr>
              <a:t>Hidden layer — defines the LLM's persona, e.g. "You are a helpful assistant"</a:t>
            </a:r>
            <a:endParaRPr lang="en-US" sz="1150"/>
          </a:p>
        </p:txBody>
      </p:sp>
      <p:sp>
        <p:nvSpPr>
          <p:cNvPr id="9" name="Shape 7"/>
          <p:cNvSpPr/>
          <p:nvPr/>
        </p:nvSpPr>
        <p:spPr>
          <a:xfrm>
            <a:off x="347472" y="1847088"/>
            <a:ext cx="8430768" cy="557784"/>
          </a:xfrm>
          <a:prstGeom prst="rect">
            <a:avLst/>
          </a:prstGeom>
          <a:solidFill>
            <a:srgbClr val="1A56A0"/>
          </a:solidFill>
          <a:ln w="12700">
            <a:solidFill>
              <a:srgbClr val="1A56A0"/>
            </a:solidFill>
            <a:prstDash val="solid"/>
          </a:ln>
        </p:spPr>
        <p:txBody>
          <a:bodyPr/>
          <a:lstStyle/>
          <a:p>
            <a:endParaRPr lang="en-NZ"/>
          </a:p>
        </p:txBody>
      </p:sp>
      <p:sp>
        <p:nvSpPr>
          <p:cNvPr id="10" name="Text 8"/>
          <p:cNvSpPr/>
          <p:nvPr/>
        </p:nvSpPr>
        <p:spPr>
          <a:xfrm>
            <a:off x="512064" y="1901952"/>
            <a:ext cx="1645920" cy="448056"/>
          </a:xfrm>
          <a:prstGeom prst="rect">
            <a:avLst/>
          </a:prstGeom>
          <a:noFill/>
          <a:ln/>
        </p:spPr>
        <p:txBody>
          <a:bodyPr wrap="square" lIns="0" tIns="0" rIns="0" bIns="0" rtlCol="0" anchor="ctr"/>
          <a:lstStyle/>
          <a:p>
            <a:pPr marL="0" indent="0">
              <a:buNone/>
            </a:pPr>
            <a:r>
              <a:rPr lang="en-US" sz="1200" b="1">
                <a:solidFill>
                  <a:srgbClr val="FFFFFF"/>
                </a:solidFill>
                <a:latin typeface="Calibri" pitchFamily="34" charset="0"/>
                <a:ea typeface="Calibri" pitchFamily="34" charset="-122"/>
                <a:cs typeface="Calibri" pitchFamily="34" charset="-120"/>
              </a:rPr>
              <a:t>User Prompt</a:t>
            </a:r>
            <a:endParaRPr lang="en-US" sz="1200"/>
          </a:p>
        </p:txBody>
      </p:sp>
      <p:sp>
        <p:nvSpPr>
          <p:cNvPr id="11" name="Text 9"/>
          <p:cNvSpPr/>
          <p:nvPr/>
        </p:nvSpPr>
        <p:spPr>
          <a:xfrm>
            <a:off x="2267712" y="1901952"/>
            <a:ext cx="6327648" cy="448056"/>
          </a:xfrm>
          <a:prstGeom prst="rect">
            <a:avLst/>
          </a:prstGeom>
          <a:noFill/>
          <a:ln/>
        </p:spPr>
        <p:txBody>
          <a:bodyPr wrap="square" lIns="0" tIns="0" rIns="0" bIns="0" rtlCol="0" anchor="ctr"/>
          <a:lstStyle/>
          <a:p>
            <a:pPr marL="0" indent="0">
              <a:buNone/>
            </a:pPr>
            <a:r>
              <a:rPr lang="en-US" sz="1150">
                <a:solidFill>
                  <a:srgbClr val="FFFFFF"/>
                </a:solidFill>
                <a:latin typeface="Calibri" pitchFamily="34" charset="0"/>
                <a:ea typeface="Calibri" pitchFamily="34" charset="-122"/>
                <a:cs typeface="Calibri" pitchFamily="34" charset="-120"/>
              </a:rPr>
              <a:t>The layer you interact with — contains all prompt elements below</a:t>
            </a:r>
            <a:endParaRPr lang="en-US" sz="1150"/>
          </a:p>
        </p:txBody>
      </p:sp>
      <p:sp>
        <p:nvSpPr>
          <p:cNvPr id="12" name="Shape 10"/>
          <p:cNvSpPr/>
          <p:nvPr/>
        </p:nvSpPr>
        <p:spPr>
          <a:xfrm>
            <a:off x="850392" y="2459736"/>
            <a:ext cx="7927848" cy="557784"/>
          </a:xfrm>
          <a:prstGeom prst="rect">
            <a:avLst/>
          </a:prstGeom>
          <a:solidFill>
            <a:srgbClr val="3B82F6"/>
          </a:solidFill>
          <a:ln w="12700">
            <a:solidFill>
              <a:srgbClr val="3B82F6"/>
            </a:solidFill>
            <a:prstDash val="solid"/>
          </a:ln>
        </p:spPr>
        <p:txBody>
          <a:bodyPr/>
          <a:lstStyle/>
          <a:p>
            <a:endParaRPr lang="en-NZ"/>
          </a:p>
        </p:txBody>
      </p:sp>
      <p:sp>
        <p:nvSpPr>
          <p:cNvPr id="13" name="Text 11"/>
          <p:cNvSpPr/>
          <p:nvPr/>
        </p:nvSpPr>
        <p:spPr>
          <a:xfrm>
            <a:off x="1014984" y="2514600"/>
            <a:ext cx="1645920" cy="448056"/>
          </a:xfrm>
          <a:prstGeom prst="rect">
            <a:avLst/>
          </a:prstGeom>
          <a:noFill/>
          <a:ln/>
        </p:spPr>
        <p:txBody>
          <a:bodyPr wrap="square" lIns="0" tIns="0" rIns="0" bIns="0" rtlCol="0" anchor="ctr"/>
          <a:lstStyle/>
          <a:p>
            <a:pPr marL="0" indent="0">
              <a:buNone/>
            </a:pPr>
            <a:r>
              <a:rPr lang="en-US" sz="1200" b="1">
                <a:solidFill>
                  <a:srgbClr val="FFFFFF"/>
                </a:solidFill>
                <a:latin typeface="Calibri" pitchFamily="34" charset="0"/>
                <a:ea typeface="Calibri" pitchFamily="34" charset="-122"/>
                <a:cs typeface="Calibri" pitchFamily="34" charset="-120"/>
              </a:rPr>
              <a:t>Instruction</a:t>
            </a:r>
            <a:endParaRPr lang="en-US" sz="1200"/>
          </a:p>
        </p:txBody>
      </p:sp>
      <p:sp>
        <p:nvSpPr>
          <p:cNvPr id="14" name="Text 12"/>
          <p:cNvSpPr/>
          <p:nvPr/>
        </p:nvSpPr>
        <p:spPr>
          <a:xfrm>
            <a:off x="2770632" y="2514600"/>
            <a:ext cx="5824728" cy="448056"/>
          </a:xfrm>
          <a:prstGeom prst="rect">
            <a:avLst/>
          </a:prstGeom>
          <a:noFill/>
          <a:ln/>
        </p:spPr>
        <p:txBody>
          <a:bodyPr wrap="square" lIns="0" tIns="0" rIns="0" bIns="0" rtlCol="0" anchor="ctr"/>
          <a:lstStyle/>
          <a:p>
            <a:pPr marL="0" indent="0">
              <a:buNone/>
            </a:pPr>
            <a:r>
              <a:rPr lang="en-US" sz="1150">
                <a:solidFill>
                  <a:srgbClr val="FFFFFF"/>
                </a:solidFill>
                <a:latin typeface="Calibri" pitchFamily="34" charset="0"/>
                <a:ea typeface="Calibri" pitchFamily="34" charset="-122"/>
                <a:cs typeface="Calibri" pitchFamily="34" charset="-120"/>
              </a:rPr>
              <a:t>What you want the model to output</a:t>
            </a:r>
            <a:endParaRPr lang="en-US" sz="1150"/>
          </a:p>
        </p:txBody>
      </p:sp>
      <p:sp>
        <p:nvSpPr>
          <p:cNvPr id="15" name="Shape 13"/>
          <p:cNvSpPr/>
          <p:nvPr/>
        </p:nvSpPr>
        <p:spPr>
          <a:xfrm>
            <a:off x="850392" y="3072384"/>
            <a:ext cx="7927848" cy="557784"/>
          </a:xfrm>
          <a:prstGeom prst="rect">
            <a:avLst/>
          </a:prstGeom>
          <a:solidFill>
            <a:srgbClr val="4A90D9"/>
          </a:solidFill>
          <a:ln w="12700">
            <a:solidFill>
              <a:srgbClr val="4A90D9"/>
            </a:solidFill>
            <a:prstDash val="solid"/>
          </a:ln>
        </p:spPr>
        <p:txBody>
          <a:bodyPr/>
          <a:lstStyle/>
          <a:p>
            <a:endParaRPr lang="en-NZ"/>
          </a:p>
        </p:txBody>
      </p:sp>
      <p:sp>
        <p:nvSpPr>
          <p:cNvPr id="16" name="Text 14"/>
          <p:cNvSpPr/>
          <p:nvPr/>
        </p:nvSpPr>
        <p:spPr>
          <a:xfrm>
            <a:off x="1014984" y="3127248"/>
            <a:ext cx="1645920" cy="448056"/>
          </a:xfrm>
          <a:prstGeom prst="rect">
            <a:avLst/>
          </a:prstGeom>
          <a:noFill/>
          <a:ln/>
        </p:spPr>
        <p:txBody>
          <a:bodyPr wrap="square" lIns="0" tIns="0" rIns="0" bIns="0" rtlCol="0" anchor="ctr"/>
          <a:lstStyle/>
          <a:p>
            <a:pPr marL="0" indent="0">
              <a:buNone/>
            </a:pPr>
            <a:r>
              <a:rPr lang="en-US" sz="1200" b="1">
                <a:solidFill>
                  <a:srgbClr val="FFFFFF"/>
                </a:solidFill>
                <a:latin typeface="Calibri" pitchFamily="34" charset="0"/>
                <a:ea typeface="Calibri" pitchFamily="34" charset="-122"/>
                <a:cs typeface="Calibri" pitchFamily="34" charset="-120"/>
              </a:rPr>
              <a:t>Context</a:t>
            </a:r>
            <a:endParaRPr lang="en-US" sz="1200"/>
          </a:p>
        </p:txBody>
      </p:sp>
      <p:sp>
        <p:nvSpPr>
          <p:cNvPr id="17" name="Text 15"/>
          <p:cNvSpPr/>
          <p:nvPr/>
        </p:nvSpPr>
        <p:spPr>
          <a:xfrm>
            <a:off x="2770632" y="3127248"/>
            <a:ext cx="5824728" cy="448056"/>
          </a:xfrm>
          <a:prstGeom prst="rect">
            <a:avLst/>
          </a:prstGeom>
          <a:noFill/>
          <a:ln/>
        </p:spPr>
        <p:txBody>
          <a:bodyPr wrap="square" lIns="0" tIns="0" rIns="0" bIns="0" rtlCol="0" anchor="ctr"/>
          <a:lstStyle/>
          <a:p>
            <a:pPr marL="0" indent="0">
              <a:buNone/>
            </a:pPr>
            <a:r>
              <a:rPr lang="en-US" sz="1150">
                <a:solidFill>
                  <a:srgbClr val="FFFFFF"/>
                </a:solidFill>
                <a:latin typeface="Calibri" pitchFamily="34" charset="0"/>
                <a:ea typeface="Calibri" pitchFamily="34" charset="-122"/>
                <a:cs typeface="Calibri" pitchFamily="34" charset="-120"/>
              </a:rPr>
              <a:t>Additional information for the LLM to focus on</a:t>
            </a:r>
            <a:endParaRPr lang="en-US" sz="1150"/>
          </a:p>
        </p:txBody>
      </p:sp>
      <p:sp>
        <p:nvSpPr>
          <p:cNvPr id="18" name="Shape 16"/>
          <p:cNvSpPr/>
          <p:nvPr/>
        </p:nvSpPr>
        <p:spPr>
          <a:xfrm>
            <a:off x="850392" y="3685032"/>
            <a:ext cx="7927848" cy="557784"/>
          </a:xfrm>
          <a:prstGeom prst="rect">
            <a:avLst/>
          </a:prstGeom>
          <a:solidFill>
            <a:srgbClr val="60A5FA"/>
          </a:solidFill>
          <a:ln w="12700">
            <a:solidFill>
              <a:srgbClr val="60A5FA"/>
            </a:solidFill>
            <a:prstDash val="solid"/>
          </a:ln>
        </p:spPr>
        <p:txBody>
          <a:bodyPr/>
          <a:lstStyle/>
          <a:p>
            <a:endParaRPr lang="en-NZ"/>
          </a:p>
        </p:txBody>
      </p:sp>
      <p:sp>
        <p:nvSpPr>
          <p:cNvPr id="19" name="Text 17"/>
          <p:cNvSpPr/>
          <p:nvPr/>
        </p:nvSpPr>
        <p:spPr>
          <a:xfrm>
            <a:off x="1014984" y="3739896"/>
            <a:ext cx="1645920" cy="448056"/>
          </a:xfrm>
          <a:prstGeom prst="rect">
            <a:avLst/>
          </a:prstGeom>
          <a:noFill/>
          <a:ln/>
        </p:spPr>
        <p:txBody>
          <a:bodyPr wrap="square" lIns="0" tIns="0" rIns="0" bIns="0" rtlCol="0" anchor="ctr"/>
          <a:lstStyle/>
          <a:p>
            <a:pPr marL="0" indent="0">
              <a:buNone/>
            </a:pPr>
            <a:r>
              <a:rPr lang="en-US" sz="1200" b="1">
                <a:solidFill>
                  <a:srgbClr val="0D1F3C"/>
                </a:solidFill>
                <a:latin typeface="Calibri" pitchFamily="34" charset="0"/>
                <a:ea typeface="Calibri" pitchFamily="34" charset="-122"/>
                <a:cs typeface="Calibri" pitchFamily="34" charset="-120"/>
              </a:rPr>
              <a:t>Inputs / Data</a:t>
            </a:r>
            <a:endParaRPr lang="en-US" sz="1200"/>
          </a:p>
        </p:txBody>
      </p:sp>
      <p:sp>
        <p:nvSpPr>
          <p:cNvPr id="20" name="Text 18"/>
          <p:cNvSpPr/>
          <p:nvPr/>
        </p:nvSpPr>
        <p:spPr>
          <a:xfrm>
            <a:off x="2770632" y="3739896"/>
            <a:ext cx="5824728" cy="448056"/>
          </a:xfrm>
          <a:prstGeom prst="rect">
            <a:avLst/>
          </a:prstGeom>
          <a:noFill/>
          <a:ln/>
        </p:spPr>
        <p:txBody>
          <a:bodyPr wrap="square" lIns="0" tIns="0" rIns="0" bIns="0" rtlCol="0" anchor="ctr"/>
          <a:lstStyle/>
          <a:p>
            <a:pPr marL="0" indent="0">
              <a:buNone/>
            </a:pPr>
            <a:r>
              <a:rPr lang="en-US" sz="1150">
                <a:solidFill>
                  <a:srgbClr val="0D1F3C"/>
                </a:solidFill>
                <a:latin typeface="Calibri" pitchFamily="34" charset="0"/>
                <a:ea typeface="Calibri" pitchFamily="34" charset="-122"/>
                <a:cs typeface="Calibri" pitchFamily="34" charset="-120"/>
              </a:rPr>
              <a:t>The information on which the instruction is applied</a:t>
            </a:r>
            <a:endParaRPr lang="en-US" sz="1150"/>
          </a:p>
        </p:txBody>
      </p:sp>
      <p:sp>
        <p:nvSpPr>
          <p:cNvPr id="21" name="Shape 19"/>
          <p:cNvSpPr/>
          <p:nvPr/>
        </p:nvSpPr>
        <p:spPr>
          <a:xfrm>
            <a:off x="850392" y="4297680"/>
            <a:ext cx="7927848" cy="557784"/>
          </a:xfrm>
          <a:prstGeom prst="rect">
            <a:avLst/>
          </a:prstGeom>
          <a:solidFill>
            <a:srgbClr val="F0F4FA"/>
          </a:solidFill>
          <a:ln w="12700">
            <a:solidFill>
              <a:srgbClr val="F0F4FA"/>
            </a:solidFill>
            <a:prstDash val="solid"/>
          </a:ln>
        </p:spPr>
        <p:txBody>
          <a:bodyPr/>
          <a:lstStyle/>
          <a:p>
            <a:endParaRPr lang="en-NZ"/>
          </a:p>
        </p:txBody>
      </p:sp>
      <p:sp>
        <p:nvSpPr>
          <p:cNvPr id="22" name="Text 20"/>
          <p:cNvSpPr/>
          <p:nvPr/>
        </p:nvSpPr>
        <p:spPr>
          <a:xfrm>
            <a:off x="1014984" y="4352544"/>
            <a:ext cx="1645920" cy="448056"/>
          </a:xfrm>
          <a:prstGeom prst="rect">
            <a:avLst/>
          </a:prstGeom>
          <a:noFill/>
          <a:ln/>
        </p:spPr>
        <p:txBody>
          <a:bodyPr wrap="square" lIns="0" tIns="0" rIns="0" bIns="0" rtlCol="0" anchor="ctr"/>
          <a:lstStyle/>
          <a:p>
            <a:pPr marL="0" indent="0">
              <a:buNone/>
            </a:pPr>
            <a:r>
              <a:rPr lang="en-US" sz="1200" b="1">
                <a:solidFill>
                  <a:srgbClr val="0D1F3C"/>
                </a:solidFill>
                <a:latin typeface="Calibri" pitchFamily="34" charset="0"/>
                <a:ea typeface="Calibri" pitchFamily="34" charset="-122"/>
                <a:cs typeface="Calibri" pitchFamily="34" charset="-120"/>
              </a:rPr>
              <a:t>Output Format</a:t>
            </a:r>
            <a:endParaRPr lang="en-US" sz="1200"/>
          </a:p>
        </p:txBody>
      </p:sp>
      <p:sp>
        <p:nvSpPr>
          <p:cNvPr id="23" name="Text 21"/>
          <p:cNvSpPr/>
          <p:nvPr/>
        </p:nvSpPr>
        <p:spPr>
          <a:xfrm>
            <a:off x="2770632" y="4352544"/>
            <a:ext cx="5824728" cy="448056"/>
          </a:xfrm>
          <a:prstGeom prst="rect">
            <a:avLst/>
          </a:prstGeom>
          <a:noFill/>
          <a:ln/>
        </p:spPr>
        <p:txBody>
          <a:bodyPr wrap="square" lIns="0" tIns="0" rIns="0" bIns="0" rtlCol="0" anchor="ctr"/>
          <a:lstStyle/>
          <a:p>
            <a:pPr marL="0" indent="0">
              <a:buNone/>
            </a:pPr>
            <a:r>
              <a:rPr lang="en-US" sz="1150">
                <a:solidFill>
                  <a:srgbClr val="0D1F3C"/>
                </a:solidFill>
                <a:latin typeface="Calibri" pitchFamily="34" charset="0"/>
                <a:ea typeface="Calibri" pitchFamily="34" charset="-122"/>
                <a:cs typeface="Calibri" pitchFamily="34" charset="-120"/>
              </a:rPr>
              <a:t>How the model should format its response (tone, format, length)</a:t>
            </a:r>
            <a:endParaRPr lang="en-US" sz="115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5">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Calibri" pitchFamily="34" charset="0"/>
                <a:ea typeface="Calibri" pitchFamily="34" charset="-122"/>
                <a:cs typeface="Calibri" pitchFamily="34" charset="-120"/>
              </a:rPr>
              <a:t>Principles for designing a Prompt</a:t>
            </a:r>
            <a:endParaRPr lang="en-US" sz="2800"/>
          </a:p>
        </p:txBody>
      </p:sp>
      <p:sp>
        <p:nvSpPr>
          <p:cNvPr id="6" name="Shape 4"/>
          <p:cNvSpPr/>
          <p:nvPr/>
        </p:nvSpPr>
        <p:spPr>
          <a:xfrm>
            <a:off x="347472" y="1261872"/>
            <a:ext cx="1938528" cy="361188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7" name="Shape 5"/>
          <p:cNvSpPr/>
          <p:nvPr/>
        </p:nvSpPr>
        <p:spPr>
          <a:xfrm>
            <a:off x="347472" y="1261872"/>
            <a:ext cx="1938528" cy="347472"/>
          </a:xfrm>
          <a:prstGeom prst="rect">
            <a:avLst/>
          </a:prstGeom>
          <a:solidFill>
            <a:srgbClr val="3B82F6"/>
          </a:solidFill>
          <a:ln w="12700">
            <a:solidFill>
              <a:srgbClr val="3B82F6"/>
            </a:solidFill>
            <a:prstDash val="solid"/>
          </a:ln>
        </p:spPr>
        <p:txBody>
          <a:bodyPr/>
          <a:lstStyle/>
          <a:p>
            <a:endParaRPr lang="en-NZ"/>
          </a:p>
        </p:txBody>
      </p:sp>
      <p:sp>
        <p:nvSpPr>
          <p:cNvPr id="8" name="Text 6"/>
          <p:cNvSpPr/>
          <p:nvPr/>
        </p:nvSpPr>
        <p:spPr>
          <a:xfrm>
            <a:off x="1883664" y="1298448"/>
            <a:ext cx="310896" cy="27432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1</a:t>
            </a:r>
            <a:endParaRPr lang="en-US" sz="1100"/>
          </a:p>
        </p:txBody>
      </p:sp>
      <p:sp>
        <p:nvSpPr>
          <p:cNvPr id="9" name="Text 7"/>
          <p:cNvSpPr/>
          <p:nvPr/>
        </p:nvSpPr>
        <p:spPr>
          <a:xfrm>
            <a:off x="438912" y="1645920"/>
            <a:ext cx="1755648" cy="502920"/>
          </a:xfrm>
          <a:prstGeom prst="rect">
            <a:avLst/>
          </a:prstGeom>
          <a:noFill/>
          <a:ln/>
        </p:spPr>
        <p:txBody>
          <a:bodyPr wrap="square" lIns="0" tIns="0" rIns="0" bIns="0" rtlCol="0" anchor="t"/>
          <a:lstStyle/>
          <a:p>
            <a:pPr marL="0" indent="0">
              <a:buNone/>
            </a:pPr>
            <a:r>
              <a:rPr lang="en-US" sz="1200" b="1">
                <a:solidFill>
                  <a:srgbClr val="0D1F3C"/>
                </a:solidFill>
                <a:latin typeface="Calibri" pitchFamily="34" charset="0"/>
                <a:ea typeface="Calibri" pitchFamily="34" charset="-122"/>
                <a:cs typeface="Calibri" pitchFamily="34" charset="-120"/>
              </a:rPr>
              <a:t>Start Simple &amp; Iterate</a:t>
            </a:r>
            <a:endParaRPr lang="en-US" sz="1200"/>
          </a:p>
        </p:txBody>
      </p:sp>
      <p:sp>
        <p:nvSpPr>
          <p:cNvPr id="10" name="Text 8"/>
          <p:cNvSpPr/>
          <p:nvPr/>
        </p:nvSpPr>
        <p:spPr>
          <a:xfrm>
            <a:off x="438912" y="2157984"/>
            <a:ext cx="1755648" cy="2606040"/>
          </a:xfrm>
          <a:prstGeom prst="rect">
            <a:avLst/>
          </a:prstGeom>
          <a:noFill/>
          <a:ln/>
        </p:spPr>
        <p:txBody>
          <a:bodyPr wrap="square" lIns="0" tIns="0" rIns="0" bIns="0" rtlCol="0" anchor="t"/>
          <a:lstStyle/>
          <a:p>
            <a:pPr marL="0" indent="0">
              <a:buNone/>
            </a:pPr>
            <a:r>
              <a:rPr lang="en-US" sz="1100">
                <a:solidFill>
                  <a:srgbClr val="334155"/>
                </a:solidFill>
                <a:latin typeface="Calibri" pitchFamily="34" charset="0"/>
                <a:ea typeface="Calibri" pitchFamily="34" charset="-122"/>
                <a:cs typeface="Calibri" pitchFamily="34" charset="-120"/>
              </a:rPr>
              <a:t>Begin with a short prompt, review the output, then refine. Use action verbs: Write, Summarize, Create, Translate, Extract.</a:t>
            </a:r>
            <a:endParaRPr lang="en-US" sz="1100"/>
          </a:p>
        </p:txBody>
      </p:sp>
      <p:sp>
        <p:nvSpPr>
          <p:cNvPr id="11" name="Shape 9"/>
          <p:cNvSpPr/>
          <p:nvPr/>
        </p:nvSpPr>
        <p:spPr>
          <a:xfrm>
            <a:off x="2414016" y="1261872"/>
            <a:ext cx="1938528" cy="361188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2" name="Shape 10"/>
          <p:cNvSpPr/>
          <p:nvPr/>
        </p:nvSpPr>
        <p:spPr>
          <a:xfrm>
            <a:off x="2414016" y="1261872"/>
            <a:ext cx="1938528" cy="347472"/>
          </a:xfrm>
          <a:prstGeom prst="rect">
            <a:avLst/>
          </a:prstGeom>
          <a:solidFill>
            <a:srgbClr val="F59E0B"/>
          </a:solidFill>
          <a:ln w="12700">
            <a:solidFill>
              <a:srgbClr val="F59E0B"/>
            </a:solidFill>
            <a:prstDash val="solid"/>
          </a:ln>
        </p:spPr>
        <p:txBody>
          <a:bodyPr/>
          <a:lstStyle/>
          <a:p>
            <a:endParaRPr lang="en-NZ"/>
          </a:p>
        </p:txBody>
      </p:sp>
      <p:sp>
        <p:nvSpPr>
          <p:cNvPr id="13" name="Text 11"/>
          <p:cNvSpPr/>
          <p:nvPr/>
        </p:nvSpPr>
        <p:spPr>
          <a:xfrm>
            <a:off x="3950208" y="1298448"/>
            <a:ext cx="310896" cy="27432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2</a:t>
            </a:r>
            <a:endParaRPr lang="en-US" sz="1100"/>
          </a:p>
        </p:txBody>
      </p:sp>
      <p:sp>
        <p:nvSpPr>
          <p:cNvPr id="14" name="Text 12"/>
          <p:cNvSpPr/>
          <p:nvPr/>
        </p:nvSpPr>
        <p:spPr>
          <a:xfrm>
            <a:off x="2505456" y="1645920"/>
            <a:ext cx="1755648" cy="502920"/>
          </a:xfrm>
          <a:prstGeom prst="rect">
            <a:avLst/>
          </a:prstGeom>
          <a:noFill/>
          <a:ln/>
        </p:spPr>
        <p:txBody>
          <a:bodyPr wrap="square" lIns="0" tIns="0" rIns="0" bIns="0" rtlCol="0" anchor="t"/>
          <a:lstStyle/>
          <a:p>
            <a:pPr marL="0" indent="0">
              <a:buNone/>
            </a:pPr>
            <a:r>
              <a:rPr lang="en-US" sz="1200" b="1">
                <a:solidFill>
                  <a:srgbClr val="0D1F3C"/>
                </a:solidFill>
                <a:latin typeface="Calibri" pitchFamily="34" charset="0"/>
                <a:ea typeface="Calibri" pitchFamily="34" charset="-122"/>
                <a:cs typeface="Calibri" pitchFamily="34" charset="-120"/>
              </a:rPr>
              <a:t>Be Specific</a:t>
            </a:r>
            <a:endParaRPr lang="en-US" sz="1200"/>
          </a:p>
        </p:txBody>
      </p:sp>
      <p:sp>
        <p:nvSpPr>
          <p:cNvPr id="15" name="Text 13"/>
          <p:cNvSpPr/>
          <p:nvPr/>
        </p:nvSpPr>
        <p:spPr>
          <a:xfrm>
            <a:off x="2505456" y="2157984"/>
            <a:ext cx="1755648" cy="2606040"/>
          </a:xfrm>
          <a:prstGeom prst="rect">
            <a:avLst/>
          </a:prstGeom>
          <a:noFill/>
          <a:ln/>
        </p:spPr>
        <p:txBody>
          <a:bodyPr wrap="square" lIns="0" tIns="0" rIns="0" bIns="0" rtlCol="0" anchor="t"/>
          <a:lstStyle/>
          <a:p>
            <a:pPr marL="0" indent="0">
              <a:buNone/>
            </a:pPr>
            <a:r>
              <a:rPr lang="en-US" sz="1100">
                <a:solidFill>
                  <a:srgbClr val="334155"/>
                </a:solidFill>
                <a:latin typeface="Calibri" pitchFamily="34" charset="0"/>
                <a:ea typeface="Calibri" pitchFamily="34" charset="-122"/>
                <a:cs typeface="Calibri" pitchFamily="34" charset="-120"/>
              </a:rPr>
              <a:t>"Summarize in 2–3 sentences" beats "Summarize this." Specificity reduces ambiguity.</a:t>
            </a:r>
            <a:endParaRPr lang="en-US" sz="1100"/>
          </a:p>
        </p:txBody>
      </p:sp>
      <p:sp>
        <p:nvSpPr>
          <p:cNvPr id="16" name="Shape 14"/>
          <p:cNvSpPr/>
          <p:nvPr/>
        </p:nvSpPr>
        <p:spPr>
          <a:xfrm>
            <a:off x="4480560" y="1261872"/>
            <a:ext cx="1938528" cy="361188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7" name="Shape 15"/>
          <p:cNvSpPr/>
          <p:nvPr/>
        </p:nvSpPr>
        <p:spPr>
          <a:xfrm>
            <a:off x="4480560" y="1261872"/>
            <a:ext cx="1938528" cy="347472"/>
          </a:xfrm>
          <a:prstGeom prst="rect">
            <a:avLst/>
          </a:prstGeom>
          <a:solidFill>
            <a:srgbClr val="EF4444"/>
          </a:solidFill>
          <a:ln w="12700">
            <a:solidFill>
              <a:srgbClr val="EF4444"/>
            </a:solidFill>
            <a:prstDash val="solid"/>
          </a:ln>
        </p:spPr>
        <p:txBody>
          <a:bodyPr/>
          <a:lstStyle/>
          <a:p>
            <a:endParaRPr lang="en-NZ"/>
          </a:p>
        </p:txBody>
      </p:sp>
      <p:sp>
        <p:nvSpPr>
          <p:cNvPr id="18" name="Text 16"/>
          <p:cNvSpPr/>
          <p:nvPr/>
        </p:nvSpPr>
        <p:spPr>
          <a:xfrm>
            <a:off x="6016752" y="1298448"/>
            <a:ext cx="310896" cy="27432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3</a:t>
            </a:r>
            <a:endParaRPr lang="en-US" sz="1100"/>
          </a:p>
        </p:txBody>
      </p:sp>
      <p:sp>
        <p:nvSpPr>
          <p:cNvPr id="19" name="Text 17"/>
          <p:cNvSpPr/>
          <p:nvPr/>
        </p:nvSpPr>
        <p:spPr>
          <a:xfrm>
            <a:off x="4572000" y="1645920"/>
            <a:ext cx="1755648" cy="502920"/>
          </a:xfrm>
          <a:prstGeom prst="rect">
            <a:avLst/>
          </a:prstGeom>
          <a:noFill/>
          <a:ln/>
        </p:spPr>
        <p:txBody>
          <a:bodyPr wrap="square" lIns="0" tIns="0" rIns="0" bIns="0" rtlCol="0" anchor="t"/>
          <a:lstStyle/>
          <a:p>
            <a:pPr marL="0" indent="0">
              <a:buNone/>
            </a:pPr>
            <a:r>
              <a:rPr lang="en-US" sz="1200" b="1">
                <a:solidFill>
                  <a:srgbClr val="0D1F3C"/>
                </a:solidFill>
                <a:latin typeface="Calibri" pitchFamily="34" charset="0"/>
                <a:ea typeface="Calibri" pitchFamily="34" charset="-122"/>
                <a:cs typeface="Calibri" pitchFamily="34" charset="-120"/>
              </a:rPr>
              <a:t>Avoid Vagueness</a:t>
            </a:r>
            <a:endParaRPr lang="en-US" sz="1200"/>
          </a:p>
        </p:txBody>
      </p:sp>
      <p:sp>
        <p:nvSpPr>
          <p:cNvPr id="20" name="Text 18"/>
          <p:cNvSpPr/>
          <p:nvPr/>
        </p:nvSpPr>
        <p:spPr>
          <a:xfrm>
            <a:off x="4572000" y="2157984"/>
            <a:ext cx="1755648" cy="2606040"/>
          </a:xfrm>
          <a:prstGeom prst="rect">
            <a:avLst/>
          </a:prstGeom>
          <a:noFill/>
          <a:ln/>
        </p:spPr>
        <p:txBody>
          <a:bodyPr wrap="square" lIns="0" tIns="0" rIns="0" bIns="0" rtlCol="0" anchor="t"/>
          <a:lstStyle/>
          <a:p>
            <a:pPr marL="0" indent="0">
              <a:buNone/>
            </a:pPr>
            <a:r>
              <a:rPr lang="en-US" sz="1100">
                <a:solidFill>
                  <a:srgbClr val="334155"/>
                </a:solidFill>
                <a:latin typeface="Calibri" pitchFamily="34" charset="0"/>
                <a:ea typeface="Calibri" pitchFamily="34" charset="-122"/>
                <a:cs typeface="Calibri" pitchFamily="34" charset="-120"/>
              </a:rPr>
              <a:t>Compare: "Summarize the paper" vs "Summarize in 2–3 bullet points capturing key findings."</a:t>
            </a:r>
            <a:endParaRPr lang="en-US" sz="1100"/>
          </a:p>
        </p:txBody>
      </p:sp>
      <p:sp>
        <p:nvSpPr>
          <p:cNvPr id="21" name="Shape 19"/>
          <p:cNvSpPr/>
          <p:nvPr/>
        </p:nvSpPr>
        <p:spPr>
          <a:xfrm>
            <a:off x="6547104" y="1261872"/>
            <a:ext cx="1938528" cy="3611880"/>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22" name="Shape 20"/>
          <p:cNvSpPr/>
          <p:nvPr/>
        </p:nvSpPr>
        <p:spPr>
          <a:xfrm>
            <a:off x="6547104" y="1261872"/>
            <a:ext cx="1938528" cy="347472"/>
          </a:xfrm>
          <a:prstGeom prst="rect">
            <a:avLst/>
          </a:prstGeom>
          <a:solidFill>
            <a:srgbClr val="0EA5E9"/>
          </a:solidFill>
          <a:ln w="12700">
            <a:solidFill>
              <a:srgbClr val="0EA5E9"/>
            </a:solidFill>
            <a:prstDash val="solid"/>
          </a:ln>
        </p:spPr>
        <p:txBody>
          <a:bodyPr/>
          <a:lstStyle/>
          <a:p>
            <a:endParaRPr lang="en-NZ"/>
          </a:p>
        </p:txBody>
      </p:sp>
      <p:sp>
        <p:nvSpPr>
          <p:cNvPr id="23" name="Text 21"/>
          <p:cNvSpPr/>
          <p:nvPr/>
        </p:nvSpPr>
        <p:spPr>
          <a:xfrm>
            <a:off x="8083296" y="1298448"/>
            <a:ext cx="310896" cy="274320"/>
          </a:xfrm>
          <a:prstGeom prst="rect">
            <a:avLst/>
          </a:prstGeom>
          <a:noFill/>
          <a:ln/>
        </p:spPr>
        <p:txBody>
          <a:bodyPr wrap="square" lIns="0" tIns="0" rIns="0" bIns="0" rtlCol="0" anchor="ctr"/>
          <a:lstStyle/>
          <a:p>
            <a:pPr marL="0" indent="0" algn="ctr">
              <a:buNone/>
            </a:pPr>
            <a:r>
              <a:rPr lang="en-US" sz="1100" b="1">
                <a:solidFill>
                  <a:srgbClr val="FFFFFF"/>
                </a:solidFill>
                <a:latin typeface="Calibri" pitchFamily="34" charset="0"/>
                <a:ea typeface="Calibri" pitchFamily="34" charset="-122"/>
                <a:cs typeface="Calibri" pitchFamily="34" charset="-120"/>
              </a:rPr>
              <a:t>4</a:t>
            </a:r>
            <a:endParaRPr lang="en-US" sz="1100"/>
          </a:p>
        </p:txBody>
      </p:sp>
      <p:sp>
        <p:nvSpPr>
          <p:cNvPr id="24" name="Text 22"/>
          <p:cNvSpPr/>
          <p:nvPr/>
        </p:nvSpPr>
        <p:spPr>
          <a:xfrm>
            <a:off x="6638544" y="1645920"/>
            <a:ext cx="1755648" cy="502920"/>
          </a:xfrm>
          <a:prstGeom prst="rect">
            <a:avLst/>
          </a:prstGeom>
          <a:noFill/>
          <a:ln/>
        </p:spPr>
        <p:txBody>
          <a:bodyPr wrap="square" lIns="0" tIns="0" rIns="0" bIns="0" rtlCol="0" anchor="t"/>
          <a:lstStyle/>
          <a:p>
            <a:pPr marL="0" indent="0">
              <a:buNone/>
            </a:pPr>
            <a:r>
              <a:rPr lang="en-US" sz="1200" b="1">
                <a:solidFill>
                  <a:srgbClr val="0D1F3C"/>
                </a:solidFill>
                <a:latin typeface="Calibri" pitchFamily="34" charset="0"/>
                <a:ea typeface="Calibri" pitchFamily="34" charset="-122"/>
                <a:cs typeface="Calibri" pitchFamily="34" charset="-120"/>
              </a:rPr>
              <a:t>Steer the Response</a:t>
            </a:r>
            <a:endParaRPr lang="en-US" sz="1200"/>
          </a:p>
        </p:txBody>
      </p:sp>
      <p:sp>
        <p:nvSpPr>
          <p:cNvPr id="25" name="Text 23"/>
          <p:cNvSpPr/>
          <p:nvPr/>
        </p:nvSpPr>
        <p:spPr>
          <a:xfrm>
            <a:off x="6638544" y="2157984"/>
            <a:ext cx="1755648" cy="2606040"/>
          </a:xfrm>
          <a:prstGeom prst="rect">
            <a:avLst/>
          </a:prstGeom>
          <a:noFill/>
          <a:ln/>
        </p:spPr>
        <p:txBody>
          <a:bodyPr wrap="square" lIns="0" tIns="0" rIns="0" bIns="0" rtlCol="0" anchor="t"/>
          <a:lstStyle/>
          <a:p>
            <a:pPr marL="0" indent="0">
              <a:buNone/>
            </a:pPr>
            <a:r>
              <a:rPr lang="en-US" sz="1100">
                <a:solidFill>
                  <a:srgbClr val="334155"/>
                </a:solidFill>
                <a:latin typeface="Calibri" pitchFamily="34" charset="0"/>
                <a:ea typeface="Calibri" pitchFamily="34" charset="-122"/>
                <a:cs typeface="Calibri" pitchFamily="34" charset="-120"/>
              </a:rPr>
              <a:t>"You are an expert researcher. Summarize in 2–3 paragraphs. DO NOT repeat key findings."</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6">
    <p:bg>
      <p:bgPr>
        <a:solidFill>
          <a:srgbClr val="F0F4FA"/>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D1F3C"/>
          </a:solidFill>
          <a:ln w="12700">
            <a:solidFill>
              <a:srgbClr val="0D1F3C"/>
            </a:solidFill>
            <a:prstDash val="solid"/>
          </a:ln>
        </p:spPr>
        <p:txBody>
          <a:bodyPr/>
          <a:lstStyle/>
          <a:p>
            <a:endParaRPr lang="en-NZ"/>
          </a:p>
        </p:txBody>
      </p:sp>
      <p:sp>
        <p:nvSpPr>
          <p:cNvPr id="3" name="Shape 1"/>
          <p:cNvSpPr/>
          <p:nvPr/>
        </p:nvSpPr>
        <p:spPr>
          <a:xfrm>
            <a:off x="0" y="0"/>
            <a:ext cx="9144000" cy="1078992"/>
          </a:xfrm>
          <a:prstGeom prst="rect">
            <a:avLst/>
          </a:prstGeom>
          <a:solidFill>
            <a:srgbClr val="0D1F3C"/>
          </a:solidFill>
          <a:ln w="12700">
            <a:solidFill>
              <a:srgbClr val="0D1F3C"/>
            </a:solidFill>
            <a:prstDash val="solid"/>
          </a:ln>
        </p:spPr>
        <p:txBody>
          <a:bodyPr/>
          <a:lstStyle/>
          <a:p>
            <a:endParaRPr lang="en-NZ"/>
          </a:p>
        </p:txBody>
      </p:sp>
      <p:sp>
        <p:nvSpPr>
          <p:cNvPr id="4" name="Shape 2"/>
          <p:cNvSpPr/>
          <p:nvPr/>
        </p:nvSpPr>
        <p:spPr>
          <a:xfrm>
            <a:off x="164592" y="1078992"/>
            <a:ext cx="8979408" cy="54864"/>
          </a:xfrm>
          <a:prstGeom prst="rect">
            <a:avLst/>
          </a:prstGeom>
          <a:solidFill>
            <a:srgbClr val="F59E0B"/>
          </a:solidFill>
          <a:ln w="12700">
            <a:solidFill>
              <a:srgbClr val="F59E0B"/>
            </a:solidFill>
            <a:prstDash val="solid"/>
          </a:ln>
        </p:spPr>
        <p:txBody>
          <a:bodyPr/>
          <a:lstStyle/>
          <a:p>
            <a:endParaRPr lang="en-NZ"/>
          </a:p>
        </p:txBody>
      </p:sp>
      <p:sp>
        <p:nvSpPr>
          <p:cNvPr id="5" name="Text 3"/>
          <p:cNvSpPr/>
          <p:nvPr/>
        </p:nvSpPr>
        <p:spPr>
          <a:xfrm>
            <a:off x="347472"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Calibri" pitchFamily="34" charset="0"/>
                <a:ea typeface="Calibri" pitchFamily="34" charset="-122"/>
                <a:cs typeface="Calibri" pitchFamily="34" charset="-120"/>
              </a:rPr>
              <a:t>Demo: Text Summarization</a:t>
            </a:r>
            <a:endParaRPr lang="en-US" sz="2800"/>
          </a:p>
        </p:txBody>
      </p:sp>
      <p:sp>
        <p:nvSpPr>
          <p:cNvPr id="6" name="Shape 4"/>
          <p:cNvSpPr/>
          <p:nvPr/>
        </p:nvSpPr>
        <p:spPr>
          <a:xfrm>
            <a:off x="347472" y="1261872"/>
            <a:ext cx="502920" cy="896112"/>
          </a:xfrm>
          <a:prstGeom prst="rect">
            <a:avLst/>
          </a:prstGeom>
          <a:solidFill>
            <a:srgbClr val="3B82F6"/>
          </a:solidFill>
          <a:ln w="12700">
            <a:solidFill>
              <a:srgbClr val="3B82F6"/>
            </a:solidFill>
            <a:prstDash val="solid"/>
          </a:ln>
        </p:spPr>
        <p:txBody>
          <a:bodyPr/>
          <a:lstStyle/>
          <a:p>
            <a:endParaRPr lang="en-NZ"/>
          </a:p>
        </p:txBody>
      </p:sp>
      <p:sp>
        <p:nvSpPr>
          <p:cNvPr id="7" name="Text 5"/>
          <p:cNvSpPr/>
          <p:nvPr/>
        </p:nvSpPr>
        <p:spPr>
          <a:xfrm>
            <a:off x="347472" y="1261872"/>
            <a:ext cx="502920" cy="896112"/>
          </a:xfrm>
          <a:prstGeom prst="rect">
            <a:avLst/>
          </a:prstGeom>
          <a:noFill/>
          <a:ln/>
        </p:spPr>
        <p:txBody>
          <a:bodyPr wrap="square" lIns="0" tIns="0" rIns="0" bIns="0" rtlCol="0" anchor="ctr"/>
          <a:lstStyle/>
          <a:p>
            <a:pPr marL="0" indent="0" algn="ctr">
              <a:buNone/>
            </a:pPr>
            <a:r>
              <a:rPr lang="en-US" sz="1800" b="1">
                <a:solidFill>
                  <a:srgbClr val="FFFFFF"/>
                </a:solidFill>
                <a:latin typeface="Calibri" pitchFamily="34" charset="0"/>
                <a:ea typeface="Calibri" pitchFamily="34" charset="-122"/>
                <a:cs typeface="Calibri" pitchFamily="34" charset="-120"/>
              </a:rPr>
              <a:t>01</a:t>
            </a:r>
            <a:endParaRPr lang="en-US" sz="1800"/>
          </a:p>
        </p:txBody>
      </p:sp>
      <p:sp>
        <p:nvSpPr>
          <p:cNvPr id="8" name="Shape 6"/>
          <p:cNvSpPr/>
          <p:nvPr/>
        </p:nvSpPr>
        <p:spPr>
          <a:xfrm>
            <a:off x="850392" y="1261872"/>
            <a:ext cx="7927848" cy="89611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9" name="Text 7"/>
          <p:cNvSpPr/>
          <p:nvPr/>
        </p:nvSpPr>
        <p:spPr>
          <a:xfrm>
            <a:off x="987552" y="1335024"/>
            <a:ext cx="3200400" cy="320040"/>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Starting Prompt</a:t>
            </a:r>
            <a:endParaRPr lang="en-US" sz="1300"/>
          </a:p>
        </p:txBody>
      </p:sp>
      <p:sp>
        <p:nvSpPr>
          <p:cNvPr id="10" name="Text 8"/>
          <p:cNvSpPr/>
          <p:nvPr/>
        </p:nvSpPr>
        <p:spPr>
          <a:xfrm>
            <a:off x="987552" y="1682496"/>
            <a:ext cx="4389120" cy="402336"/>
          </a:xfrm>
          <a:prstGeom prst="rect">
            <a:avLst/>
          </a:prstGeom>
          <a:noFill/>
          <a:ln/>
        </p:spPr>
        <p:txBody>
          <a:bodyPr wrap="square" lIns="0" tIns="0" rIns="0" bIns="0" rtlCol="0" anchor="t"/>
          <a:lstStyle/>
          <a:p>
            <a:pPr marL="0" indent="0">
              <a:buNone/>
            </a:pPr>
            <a:r>
              <a:rPr lang="en-US" sz="1150" i="1">
                <a:solidFill>
                  <a:srgbClr val="334155"/>
                </a:solidFill>
                <a:latin typeface="Calibri" pitchFamily="34" charset="0"/>
                <a:ea typeface="Calibri" pitchFamily="34" charset="-122"/>
                <a:cs typeface="Calibri" pitchFamily="34" charset="-120"/>
              </a:rPr>
              <a:t>Explain prompt engineering.</a:t>
            </a:r>
            <a:endParaRPr lang="en-US" sz="1150"/>
          </a:p>
        </p:txBody>
      </p:sp>
      <p:sp>
        <p:nvSpPr>
          <p:cNvPr id="11" name="Shape 9"/>
          <p:cNvSpPr/>
          <p:nvPr/>
        </p:nvSpPr>
        <p:spPr>
          <a:xfrm>
            <a:off x="5669280" y="1371600"/>
            <a:ext cx="27432" cy="676656"/>
          </a:xfrm>
          <a:prstGeom prst="rect">
            <a:avLst/>
          </a:prstGeom>
          <a:solidFill>
            <a:srgbClr val="CBD5E1"/>
          </a:solidFill>
          <a:ln w="12700">
            <a:solidFill>
              <a:srgbClr val="CBD5E1"/>
            </a:solidFill>
            <a:prstDash val="solid"/>
          </a:ln>
        </p:spPr>
        <p:txBody>
          <a:bodyPr/>
          <a:lstStyle/>
          <a:p>
            <a:endParaRPr lang="en-NZ"/>
          </a:p>
        </p:txBody>
      </p:sp>
      <p:sp>
        <p:nvSpPr>
          <p:cNvPr id="12" name="Text 10"/>
          <p:cNvSpPr/>
          <p:nvPr/>
        </p:nvSpPr>
        <p:spPr>
          <a:xfrm>
            <a:off x="5779008" y="1371600"/>
            <a:ext cx="2834640" cy="676656"/>
          </a:xfrm>
          <a:prstGeom prst="rect">
            <a:avLst/>
          </a:prstGeom>
          <a:noFill/>
          <a:ln/>
        </p:spPr>
        <p:txBody>
          <a:bodyPr wrap="square" lIns="0" tIns="0" rIns="0" bIns="0" rtlCol="0" anchor="ctr"/>
          <a:lstStyle/>
          <a:p>
            <a:pPr marL="0" indent="0">
              <a:buNone/>
            </a:pPr>
            <a:r>
              <a:rPr lang="en-US" sz="1100" i="1">
                <a:solidFill>
                  <a:srgbClr val="64748B"/>
                </a:solidFill>
                <a:latin typeface="Calibri" pitchFamily="34" charset="0"/>
                <a:ea typeface="Calibri" pitchFamily="34" charset="-122"/>
                <a:cs typeface="Calibri" pitchFamily="34" charset="-120"/>
              </a:rPr>
              <a:t>💡 Observe the output — likely verbose and general.</a:t>
            </a:r>
            <a:endParaRPr lang="en-US" sz="1100"/>
          </a:p>
        </p:txBody>
      </p:sp>
      <p:sp>
        <p:nvSpPr>
          <p:cNvPr id="13" name="Shape 11"/>
          <p:cNvSpPr/>
          <p:nvPr/>
        </p:nvSpPr>
        <p:spPr>
          <a:xfrm>
            <a:off x="347472" y="2212848"/>
            <a:ext cx="502920" cy="896112"/>
          </a:xfrm>
          <a:prstGeom prst="rect">
            <a:avLst/>
          </a:prstGeom>
          <a:solidFill>
            <a:srgbClr val="1A56A0"/>
          </a:solidFill>
          <a:ln w="12700">
            <a:solidFill>
              <a:srgbClr val="1A56A0"/>
            </a:solidFill>
            <a:prstDash val="solid"/>
          </a:ln>
        </p:spPr>
        <p:txBody>
          <a:bodyPr/>
          <a:lstStyle/>
          <a:p>
            <a:endParaRPr lang="en-NZ"/>
          </a:p>
        </p:txBody>
      </p:sp>
      <p:sp>
        <p:nvSpPr>
          <p:cNvPr id="14" name="Text 12"/>
          <p:cNvSpPr/>
          <p:nvPr/>
        </p:nvSpPr>
        <p:spPr>
          <a:xfrm>
            <a:off x="347472" y="2212848"/>
            <a:ext cx="502920" cy="896112"/>
          </a:xfrm>
          <a:prstGeom prst="rect">
            <a:avLst/>
          </a:prstGeom>
          <a:noFill/>
          <a:ln/>
        </p:spPr>
        <p:txBody>
          <a:bodyPr wrap="square" lIns="0" tIns="0" rIns="0" bIns="0" rtlCol="0" anchor="ctr"/>
          <a:lstStyle/>
          <a:p>
            <a:pPr marL="0" indent="0" algn="ctr">
              <a:buNone/>
            </a:pPr>
            <a:r>
              <a:rPr lang="en-US" sz="1800" b="1">
                <a:solidFill>
                  <a:srgbClr val="FFFFFF"/>
                </a:solidFill>
                <a:latin typeface="Calibri" pitchFamily="34" charset="0"/>
                <a:ea typeface="Calibri" pitchFamily="34" charset="-122"/>
                <a:cs typeface="Calibri" pitchFamily="34" charset="-120"/>
              </a:rPr>
              <a:t>02</a:t>
            </a:r>
            <a:endParaRPr lang="en-US" sz="1800"/>
          </a:p>
        </p:txBody>
      </p:sp>
      <p:sp>
        <p:nvSpPr>
          <p:cNvPr id="15" name="Shape 13"/>
          <p:cNvSpPr/>
          <p:nvPr/>
        </p:nvSpPr>
        <p:spPr>
          <a:xfrm>
            <a:off x="850392" y="2212848"/>
            <a:ext cx="7927848" cy="89611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16" name="Text 14"/>
          <p:cNvSpPr/>
          <p:nvPr/>
        </p:nvSpPr>
        <p:spPr>
          <a:xfrm>
            <a:off x="987552" y="2286000"/>
            <a:ext cx="3200400" cy="320040"/>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Refine the Output</a:t>
            </a:r>
            <a:endParaRPr lang="en-US" sz="1300"/>
          </a:p>
        </p:txBody>
      </p:sp>
      <p:sp>
        <p:nvSpPr>
          <p:cNvPr id="17" name="Text 15"/>
          <p:cNvSpPr/>
          <p:nvPr/>
        </p:nvSpPr>
        <p:spPr>
          <a:xfrm>
            <a:off x="987552" y="2633472"/>
            <a:ext cx="4389120" cy="402336"/>
          </a:xfrm>
          <a:prstGeom prst="rect">
            <a:avLst/>
          </a:prstGeom>
          <a:noFill/>
          <a:ln/>
        </p:spPr>
        <p:txBody>
          <a:bodyPr wrap="square" lIns="0" tIns="0" rIns="0" bIns="0" rtlCol="0" anchor="t"/>
          <a:lstStyle/>
          <a:p>
            <a:pPr marL="0" indent="0">
              <a:buNone/>
            </a:pPr>
            <a:r>
              <a:rPr lang="en-US" sz="1150" i="1">
                <a:solidFill>
                  <a:srgbClr val="334155"/>
                </a:solidFill>
                <a:latin typeface="Calibri" pitchFamily="34" charset="0"/>
                <a:ea typeface="Calibri" pitchFamily="34" charset="-122"/>
                <a:cs typeface="Calibri" pitchFamily="34" charset="-120"/>
              </a:rPr>
              <a:t>Summarize the following in 2–3 bullet points: &lt;insert output&gt;</a:t>
            </a:r>
            <a:endParaRPr lang="en-US" sz="1150"/>
          </a:p>
        </p:txBody>
      </p:sp>
      <p:sp>
        <p:nvSpPr>
          <p:cNvPr id="18" name="Shape 16"/>
          <p:cNvSpPr/>
          <p:nvPr/>
        </p:nvSpPr>
        <p:spPr>
          <a:xfrm>
            <a:off x="5669280" y="2322576"/>
            <a:ext cx="27432" cy="676656"/>
          </a:xfrm>
          <a:prstGeom prst="rect">
            <a:avLst/>
          </a:prstGeom>
          <a:solidFill>
            <a:srgbClr val="CBD5E1"/>
          </a:solidFill>
          <a:ln w="12700">
            <a:solidFill>
              <a:srgbClr val="CBD5E1"/>
            </a:solidFill>
            <a:prstDash val="solid"/>
          </a:ln>
        </p:spPr>
        <p:txBody>
          <a:bodyPr/>
          <a:lstStyle/>
          <a:p>
            <a:endParaRPr lang="en-NZ"/>
          </a:p>
        </p:txBody>
      </p:sp>
      <p:sp>
        <p:nvSpPr>
          <p:cNvPr id="19" name="Text 17"/>
          <p:cNvSpPr/>
          <p:nvPr/>
        </p:nvSpPr>
        <p:spPr>
          <a:xfrm>
            <a:off x="5779008" y="2322576"/>
            <a:ext cx="2834640" cy="676656"/>
          </a:xfrm>
          <a:prstGeom prst="rect">
            <a:avLst/>
          </a:prstGeom>
          <a:noFill/>
          <a:ln/>
        </p:spPr>
        <p:txBody>
          <a:bodyPr wrap="square" lIns="0" tIns="0" rIns="0" bIns="0" rtlCol="0" anchor="ctr"/>
          <a:lstStyle/>
          <a:p>
            <a:pPr marL="0" indent="0">
              <a:buNone/>
            </a:pPr>
            <a:r>
              <a:rPr lang="en-US" sz="1100" i="1">
                <a:solidFill>
                  <a:srgbClr val="64748B"/>
                </a:solidFill>
                <a:latin typeface="Calibri" pitchFamily="34" charset="0"/>
                <a:ea typeface="Calibri" pitchFamily="34" charset="-122"/>
                <a:cs typeface="Calibri" pitchFamily="34" charset="-120"/>
              </a:rPr>
              <a:t>💡 Now apply structure to the raw result.</a:t>
            </a:r>
            <a:endParaRPr lang="en-US" sz="1100"/>
          </a:p>
        </p:txBody>
      </p:sp>
      <p:sp>
        <p:nvSpPr>
          <p:cNvPr id="20" name="Shape 18"/>
          <p:cNvSpPr/>
          <p:nvPr/>
        </p:nvSpPr>
        <p:spPr>
          <a:xfrm>
            <a:off x="347472" y="3163824"/>
            <a:ext cx="502920" cy="896112"/>
          </a:xfrm>
          <a:prstGeom prst="rect">
            <a:avLst/>
          </a:prstGeom>
          <a:solidFill>
            <a:srgbClr val="F59E0B"/>
          </a:solidFill>
          <a:ln w="12700">
            <a:solidFill>
              <a:srgbClr val="F59E0B"/>
            </a:solidFill>
            <a:prstDash val="solid"/>
          </a:ln>
        </p:spPr>
        <p:txBody>
          <a:bodyPr/>
          <a:lstStyle/>
          <a:p>
            <a:endParaRPr lang="en-NZ"/>
          </a:p>
        </p:txBody>
      </p:sp>
      <p:sp>
        <p:nvSpPr>
          <p:cNvPr id="21" name="Text 19"/>
          <p:cNvSpPr/>
          <p:nvPr/>
        </p:nvSpPr>
        <p:spPr>
          <a:xfrm>
            <a:off x="347472" y="3163824"/>
            <a:ext cx="502920" cy="896112"/>
          </a:xfrm>
          <a:prstGeom prst="rect">
            <a:avLst/>
          </a:prstGeom>
          <a:noFill/>
          <a:ln/>
        </p:spPr>
        <p:txBody>
          <a:bodyPr wrap="square" lIns="0" tIns="0" rIns="0" bIns="0" rtlCol="0" anchor="ctr"/>
          <a:lstStyle/>
          <a:p>
            <a:pPr marL="0" indent="0" algn="ctr">
              <a:buNone/>
            </a:pPr>
            <a:r>
              <a:rPr lang="en-US" sz="1800" b="1">
                <a:solidFill>
                  <a:srgbClr val="FFFFFF"/>
                </a:solidFill>
                <a:latin typeface="Calibri" pitchFamily="34" charset="0"/>
                <a:ea typeface="Calibri" pitchFamily="34" charset="-122"/>
                <a:cs typeface="Calibri" pitchFamily="34" charset="-120"/>
              </a:rPr>
              <a:t>03</a:t>
            </a:r>
            <a:endParaRPr lang="en-US" sz="1800"/>
          </a:p>
        </p:txBody>
      </p:sp>
      <p:sp>
        <p:nvSpPr>
          <p:cNvPr id="22" name="Shape 20"/>
          <p:cNvSpPr/>
          <p:nvPr/>
        </p:nvSpPr>
        <p:spPr>
          <a:xfrm>
            <a:off x="850392" y="3163824"/>
            <a:ext cx="7927848" cy="89611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23" name="Text 21"/>
          <p:cNvSpPr/>
          <p:nvPr/>
        </p:nvSpPr>
        <p:spPr>
          <a:xfrm>
            <a:off x="987552" y="3236976"/>
            <a:ext cx="3200400" cy="320040"/>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Add Persona + Constraint</a:t>
            </a:r>
            <a:endParaRPr lang="en-US" sz="1300"/>
          </a:p>
        </p:txBody>
      </p:sp>
      <p:sp>
        <p:nvSpPr>
          <p:cNvPr id="24" name="Text 22"/>
          <p:cNvSpPr/>
          <p:nvPr/>
        </p:nvSpPr>
        <p:spPr>
          <a:xfrm>
            <a:off x="987552" y="3584448"/>
            <a:ext cx="4389120" cy="402336"/>
          </a:xfrm>
          <a:prstGeom prst="rect">
            <a:avLst/>
          </a:prstGeom>
          <a:noFill/>
          <a:ln/>
        </p:spPr>
        <p:txBody>
          <a:bodyPr wrap="square" lIns="0" tIns="0" rIns="0" bIns="0" rtlCol="0" anchor="t"/>
          <a:lstStyle/>
          <a:p>
            <a:pPr marL="0" indent="0">
              <a:buNone/>
            </a:pPr>
            <a:r>
              <a:rPr lang="en-US" sz="1150" i="1">
                <a:solidFill>
                  <a:srgbClr val="334155"/>
                </a:solidFill>
                <a:latin typeface="Calibri" pitchFamily="34" charset="0"/>
                <a:ea typeface="Calibri" pitchFamily="34" charset="-122"/>
                <a:cs typeface="Calibri" pitchFamily="34" charset="-120"/>
              </a:rPr>
              <a:t>You are an expert computer scientist writing an abstract. Summarize prompt engineering — &lt;insert output&gt;</a:t>
            </a:r>
            <a:endParaRPr lang="en-US" sz="1150"/>
          </a:p>
        </p:txBody>
      </p:sp>
      <p:sp>
        <p:nvSpPr>
          <p:cNvPr id="25" name="Shape 23"/>
          <p:cNvSpPr/>
          <p:nvPr/>
        </p:nvSpPr>
        <p:spPr>
          <a:xfrm>
            <a:off x="5669280" y="3273552"/>
            <a:ext cx="27432" cy="676656"/>
          </a:xfrm>
          <a:prstGeom prst="rect">
            <a:avLst/>
          </a:prstGeom>
          <a:solidFill>
            <a:srgbClr val="CBD5E1"/>
          </a:solidFill>
          <a:ln w="12700">
            <a:solidFill>
              <a:srgbClr val="CBD5E1"/>
            </a:solidFill>
            <a:prstDash val="solid"/>
          </a:ln>
        </p:spPr>
        <p:txBody>
          <a:bodyPr/>
          <a:lstStyle/>
          <a:p>
            <a:endParaRPr lang="en-NZ"/>
          </a:p>
        </p:txBody>
      </p:sp>
      <p:sp>
        <p:nvSpPr>
          <p:cNvPr id="26" name="Text 24"/>
          <p:cNvSpPr/>
          <p:nvPr/>
        </p:nvSpPr>
        <p:spPr>
          <a:xfrm>
            <a:off x="5779008" y="3273552"/>
            <a:ext cx="2834640" cy="676656"/>
          </a:xfrm>
          <a:prstGeom prst="rect">
            <a:avLst/>
          </a:prstGeom>
          <a:noFill/>
          <a:ln/>
        </p:spPr>
        <p:txBody>
          <a:bodyPr wrap="square" lIns="0" tIns="0" rIns="0" bIns="0" rtlCol="0" anchor="ctr"/>
          <a:lstStyle/>
          <a:p>
            <a:pPr marL="0" indent="0">
              <a:buNone/>
            </a:pPr>
            <a:r>
              <a:rPr lang="en-US" sz="1100" i="1">
                <a:solidFill>
                  <a:srgbClr val="64748B"/>
                </a:solidFill>
                <a:latin typeface="Calibri" pitchFamily="34" charset="0"/>
                <a:ea typeface="Calibri" pitchFamily="34" charset="-122"/>
                <a:cs typeface="Calibri" pitchFamily="34" charset="-120"/>
              </a:rPr>
              <a:t>💡 Role + domain focus dramatically improve quality.</a:t>
            </a:r>
            <a:endParaRPr lang="en-US" sz="1100"/>
          </a:p>
        </p:txBody>
      </p:sp>
      <p:sp>
        <p:nvSpPr>
          <p:cNvPr id="27" name="Shape 25"/>
          <p:cNvSpPr/>
          <p:nvPr/>
        </p:nvSpPr>
        <p:spPr>
          <a:xfrm>
            <a:off x="347472" y="4114800"/>
            <a:ext cx="502920" cy="896112"/>
          </a:xfrm>
          <a:prstGeom prst="rect">
            <a:avLst/>
          </a:prstGeom>
          <a:solidFill>
            <a:srgbClr val="0EA5E9"/>
          </a:solidFill>
          <a:ln w="12700">
            <a:solidFill>
              <a:srgbClr val="0EA5E9"/>
            </a:solidFill>
            <a:prstDash val="solid"/>
          </a:ln>
        </p:spPr>
        <p:txBody>
          <a:bodyPr/>
          <a:lstStyle/>
          <a:p>
            <a:endParaRPr lang="en-NZ"/>
          </a:p>
        </p:txBody>
      </p:sp>
      <p:sp>
        <p:nvSpPr>
          <p:cNvPr id="28" name="Text 26"/>
          <p:cNvSpPr/>
          <p:nvPr/>
        </p:nvSpPr>
        <p:spPr>
          <a:xfrm>
            <a:off x="347472" y="4114800"/>
            <a:ext cx="502920" cy="896112"/>
          </a:xfrm>
          <a:prstGeom prst="rect">
            <a:avLst/>
          </a:prstGeom>
          <a:noFill/>
          <a:ln/>
        </p:spPr>
        <p:txBody>
          <a:bodyPr wrap="square" lIns="0" tIns="0" rIns="0" bIns="0" rtlCol="0" anchor="ctr"/>
          <a:lstStyle/>
          <a:p>
            <a:pPr marL="0" indent="0" algn="ctr">
              <a:buNone/>
            </a:pPr>
            <a:r>
              <a:rPr lang="en-US" sz="1800" b="1">
                <a:solidFill>
                  <a:srgbClr val="FFFFFF"/>
                </a:solidFill>
                <a:latin typeface="Calibri" pitchFamily="34" charset="0"/>
                <a:ea typeface="Calibri" pitchFamily="34" charset="-122"/>
                <a:cs typeface="Calibri" pitchFamily="34" charset="-120"/>
              </a:rPr>
              <a:t>04</a:t>
            </a:r>
            <a:endParaRPr lang="en-US" sz="1800"/>
          </a:p>
        </p:txBody>
      </p:sp>
      <p:sp>
        <p:nvSpPr>
          <p:cNvPr id="29" name="Shape 27"/>
          <p:cNvSpPr/>
          <p:nvPr/>
        </p:nvSpPr>
        <p:spPr>
          <a:xfrm>
            <a:off x="850392" y="4114800"/>
            <a:ext cx="7927848" cy="896112"/>
          </a:xfrm>
          <a:prstGeom prst="rect">
            <a:avLst/>
          </a:prstGeom>
          <a:solidFill>
            <a:srgbClr val="FFFFFF"/>
          </a:solidFill>
          <a:ln w="12700">
            <a:solidFill>
              <a:srgbClr val="CBD5E1"/>
            </a:solidFill>
            <a:prstDash val="solid"/>
          </a:ln>
          <a:effectLst>
            <a:outerShdw blurRad="101600" dist="38100" dir="8100000" algn="bl" rotWithShape="0">
              <a:srgbClr val="000000">
                <a:alpha val="12000"/>
              </a:srgbClr>
            </a:outerShdw>
          </a:effectLst>
        </p:spPr>
        <p:txBody>
          <a:bodyPr/>
          <a:lstStyle/>
          <a:p>
            <a:endParaRPr lang="en-NZ"/>
          </a:p>
        </p:txBody>
      </p:sp>
      <p:sp>
        <p:nvSpPr>
          <p:cNvPr id="30" name="Text 28"/>
          <p:cNvSpPr/>
          <p:nvPr/>
        </p:nvSpPr>
        <p:spPr>
          <a:xfrm>
            <a:off x="987552" y="4187952"/>
            <a:ext cx="3200400" cy="320040"/>
          </a:xfrm>
          <a:prstGeom prst="rect">
            <a:avLst/>
          </a:prstGeom>
          <a:noFill/>
          <a:ln/>
        </p:spPr>
        <p:txBody>
          <a:bodyPr wrap="square" lIns="0" tIns="0" rIns="0" bIns="0" rtlCol="0" anchor="ctr"/>
          <a:lstStyle/>
          <a:p>
            <a:pPr marL="0" indent="0">
              <a:buNone/>
            </a:pPr>
            <a:r>
              <a:rPr lang="en-US" sz="1300" b="1">
                <a:solidFill>
                  <a:srgbClr val="0D1F3C"/>
                </a:solidFill>
                <a:latin typeface="Calibri" pitchFamily="34" charset="0"/>
                <a:ea typeface="Calibri" pitchFamily="34" charset="-122"/>
                <a:cs typeface="Calibri" pitchFamily="34" charset="-120"/>
              </a:rPr>
              <a:t>Experiment &amp; Steer</a:t>
            </a:r>
            <a:endParaRPr lang="en-US" sz="1300"/>
          </a:p>
        </p:txBody>
      </p:sp>
      <p:sp>
        <p:nvSpPr>
          <p:cNvPr id="31" name="Text 29"/>
          <p:cNvSpPr/>
          <p:nvPr/>
        </p:nvSpPr>
        <p:spPr>
          <a:xfrm>
            <a:off x="987552" y="4535424"/>
            <a:ext cx="4389120" cy="402336"/>
          </a:xfrm>
          <a:prstGeom prst="rect">
            <a:avLst/>
          </a:prstGeom>
          <a:noFill/>
          <a:ln/>
        </p:spPr>
        <p:txBody>
          <a:bodyPr wrap="square" lIns="0" tIns="0" rIns="0" bIns="0" rtlCol="0" anchor="t"/>
          <a:lstStyle/>
          <a:p>
            <a:pPr marL="0" indent="0">
              <a:buNone/>
            </a:pPr>
            <a:r>
              <a:rPr lang="en-US" sz="1150" i="1">
                <a:solidFill>
                  <a:srgbClr val="334155"/>
                </a:solidFill>
                <a:latin typeface="Calibri" pitchFamily="34" charset="0"/>
                <a:ea typeface="Calibri" pitchFamily="34" charset="-122"/>
                <a:cs typeface="Calibri" pitchFamily="34" charset="-120"/>
              </a:rPr>
              <a:t>Change model variant. Retry with same text. Apply further steering if needed.</a:t>
            </a:r>
            <a:endParaRPr lang="en-US" sz="1150"/>
          </a:p>
        </p:txBody>
      </p:sp>
      <p:sp>
        <p:nvSpPr>
          <p:cNvPr id="32" name="Shape 30"/>
          <p:cNvSpPr/>
          <p:nvPr/>
        </p:nvSpPr>
        <p:spPr>
          <a:xfrm>
            <a:off x="5669280" y="4224528"/>
            <a:ext cx="27432" cy="676656"/>
          </a:xfrm>
          <a:prstGeom prst="rect">
            <a:avLst/>
          </a:prstGeom>
          <a:solidFill>
            <a:srgbClr val="CBD5E1"/>
          </a:solidFill>
          <a:ln w="12700">
            <a:solidFill>
              <a:srgbClr val="CBD5E1"/>
            </a:solidFill>
            <a:prstDash val="solid"/>
          </a:ln>
        </p:spPr>
        <p:txBody>
          <a:bodyPr/>
          <a:lstStyle/>
          <a:p>
            <a:endParaRPr lang="en-NZ"/>
          </a:p>
        </p:txBody>
      </p:sp>
      <p:sp>
        <p:nvSpPr>
          <p:cNvPr id="33" name="Text 31"/>
          <p:cNvSpPr/>
          <p:nvPr/>
        </p:nvSpPr>
        <p:spPr>
          <a:xfrm>
            <a:off x="5779008" y="4224528"/>
            <a:ext cx="2834640" cy="676656"/>
          </a:xfrm>
          <a:prstGeom prst="rect">
            <a:avLst/>
          </a:prstGeom>
          <a:noFill/>
          <a:ln/>
        </p:spPr>
        <p:txBody>
          <a:bodyPr wrap="square" lIns="0" tIns="0" rIns="0" bIns="0" rtlCol="0" anchor="ctr"/>
          <a:lstStyle/>
          <a:p>
            <a:pPr marL="0" indent="0">
              <a:buNone/>
            </a:pPr>
            <a:r>
              <a:rPr lang="en-US" sz="1100" i="1">
                <a:solidFill>
                  <a:srgbClr val="64748B"/>
                </a:solidFill>
                <a:latin typeface="Calibri" pitchFamily="34" charset="0"/>
                <a:ea typeface="Calibri" pitchFamily="34" charset="-122"/>
                <a:cs typeface="Calibri" pitchFamily="34" charset="-120"/>
              </a:rPr>
              <a:t>💡 Perfect? Or still off? Keep iterating.</a:t>
            </a:r>
            <a:endParaRPr lang="en-US"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8">
    <p:bg>
      <p:bgPr>
        <a:solidFill>
          <a:srgbClr val="0D1F3C"/>
        </a:solidFill>
        <a:effectLst/>
      </p:bgPr>
    </p:bg>
    <p:spTree>
      <p:nvGrpSpPr>
        <p:cNvPr id="1" name=""/>
        <p:cNvGrpSpPr/>
        <p:nvPr/>
      </p:nvGrpSpPr>
      <p:grpSpPr>
        <a:xfrm>
          <a:off x="0" y="0"/>
          <a:ext cx="0" cy="0"/>
          <a:chOff x="0" y="0"/>
          <a:chExt cx="0" cy="0"/>
        </a:xfrm>
      </p:grpSpPr>
      <p:sp>
        <p:nvSpPr>
          <p:cNvPr id="2" name="Text 0"/>
          <p:cNvSpPr/>
          <p:nvPr/>
        </p:nvSpPr>
        <p:spPr>
          <a:xfrm>
            <a:off x="502920" y="256032"/>
            <a:ext cx="8686800" cy="822960"/>
          </a:xfrm>
          <a:prstGeom prst="rect">
            <a:avLst/>
          </a:prstGeom>
          <a:noFill/>
          <a:ln/>
        </p:spPr>
        <p:txBody>
          <a:bodyPr wrap="square" lIns="0" tIns="0" rIns="0" bIns="0" rtlCol="0" anchor="ctr"/>
          <a:lstStyle/>
          <a:p>
            <a:pPr marL="0" indent="0">
              <a:buNone/>
            </a:pPr>
            <a:r>
              <a:rPr lang="en-US" sz="3600" b="1">
                <a:solidFill>
                  <a:srgbClr val="FFFFFF"/>
                </a:solidFill>
                <a:latin typeface="Calibri" pitchFamily="34" charset="0"/>
                <a:ea typeface="Calibri" pitchFamily="34" charset="-122"/>
                <a:cs typeface="Calibri" pitchFamily="34" charset="-120"/>
              </a:rPr>
              <a:t>Discussion</a:t>
            </a:r>
            <a:endParaRPr lang="en-US" sz="3600"/>
          </a:p>
        </p:txBody>
      </p:sp>
      <p:sp>
        <p:nvSpPr>
          <p:cNvPr id="3" name="Shape 1"/>
          <p:cNvSpPr/>
          <p:nvPr/>
        </p:nvSpPr>
        <p:spPr>
          <a:xfrm>
            <a:off x="502920" y="1152144"/>
            <a:ext cx="1097280" cy="41148"/>
          </a:xfrm>
          <a:prstGeom prst="rect">
            <a:avLst/>
          </a:prstGeom>
          <a:solidFill>
            <a:srgbClr val="F59E0B"/>
          </a:solidFill>
          <a:ln w="12700">
            <a:solidFill>
              <a:srgbClr val="F59E0B"/>
            </a:solidFill>
            <a:prstDash val="solid"/>
          </a:ln>
        </p:spPr>
        <p:txBody>
          <a:bodyPr/>
          <a:lstStyle/>
          <a:p>
            <a:endParaRPr lang="en-NZ"/>
          </a:p>
        </p:txBody>
      </p:sp>
      <p:sp>
        <p:nvSpPr>
          <p:cNvPr id="4" name="Shape 2"/>
          <p:cNvSpPr/>
          <p:nvPr/>
        </p:nvSpPr>
        <p:spPr>
          <a:xfrm>
            <a:off x="347472" y="1417320"/>
            <a:ext cx="4005072" cy="1536192"/>
          </a:xfrm>
          <a:prstGeom prst="rect">
            <a:avLst/>
          </a:prstGeom>
          <a:solidFill>
            <a:srgbClr val="1A56A0">
              <a:alpha val="70000"/>
            </a:srgbClr>
          </a:solidFill>
          <a:ln w="12700">
            <a:solidFill>
              <a:srgbClr val="3B82F6"/>
            </a:solidFill>
            <a:prstDash val="solid"/>
          </a:ln>
          <a:effectLst>
            <a:outerShdw blurRad="101600" dist="38100" dir="8100000" algn="bl" rotWithShape="0">
              <a:srgbClr val="000000">
                <a:alpha val="12000"/>
              </a:srgbClr>
            </a:outerShdw>
          </a:effectLst>
        </p:spPr>
        <p:txBody>
          <a:bodyPr/>
          <a:lstStyle/>
          <a:p>
            <a:endParaRPr lang="en-NZ"/>
          </a:p>
        </p:txBody>
      </p:sp>
      <p:sp>
        <p:nvSpPr>
          <p:cNvPr id="5" name="Shape 3"/>
          <p:cNvSpPr/>
          <p:nvPr/>
        </p:nvSpPr>
        <p:spPr>
          <a:xfrm>
            <a:off x="347472" y="1417320"/>
            <a:ext cx="91440" cy="1536192"/>
          </a:xfrm>
          <a:prstGeom prst="rect">
            <a:avLst/>
          </a:prstGeom>
          <a:solidFill>
            <a:srgbClr val="F59E0B"/>
          </a:solidFill>
          <a:ln w="12700">
            <a:solidFill>
              <a:srgbClr val="F59E0B"/>
            </a:solidFill>
            <a:prstDash val="solid"/>
          </a:ln>
        </p:spPr>
        <p:txBody>
          <a:bodyPr/>
          <a:lstStyle/>
          <a:p>
            <a:endParaRPr lang="en-NZ"/>
          </a:p>
        </p:txBody>
      </p:sp>
      <p:sp>
        <p:nvSpPr>
          <p:cNvPr id="6" name="Text 4"/>
          <p:cNvSpPr/>
          <p:nvPr/>
        </p:nvSpPr>
        <p:spPr>
          <a:xfrm>
            <a:off x="576072" y="1554480"/>
            <a:ext cx="548640" cy="548640"/>
          </a:xfrm>
          <a:prstGeom prst="rect">
            <a:avLst/>
          </a:prstGeom>
          <a:noFill/>
          <a:ln/>
        </p:spPr>
        <p:txBody>
          <a:bodyPr wrap="square" lIns="0" tIns="0" rIns="0" bIns="0" rtlCol="0" anchor="ctr"/>
          <a:lstStyle/>
          <a:p>
            <a:pPr marL="0" indent="0" algn="ctr">
              <a:buNone/>
            </a:pPr>
            <a:r>
              <a:rPr lang="en-US" sz="2600">
                <a:solidFill>
                  <a:srgbClr val="000000"/>
                </a:solidFill>
              </a:rPr>
              <a:t>💬</a:t>
            </a:r>
            <a:endParaRPr lang="en-US" sz="2600"/>
          </a:p>
        </p:txBody>
      </p:sp>
      <p:sp>
        <p:nvSpPr>
          <p:cNvPr id="7" name="Text 5"/>
          <p:cNvSpPr/>
          <p:nvPr/>
        </p:nvSpPr>
        <p:spPr>
          <a:xfrm>
            <a:off x="1170432" y="1554480"/>
            <a:ext cx="3090672" cy="1234440"/>
          </a:xfrm>
          <a:prstGeom prst="rect">
            <a:avLst/>
          </a:prstGeom>
          <a:noFill/>
          <a:ln/>
        </p:spPr>
        <p:txBody>
          <a:bodyPr wrap="square" lIns="0" tIns="0" rIns="0" bIns="0" rtlCol="0" anchor="t"/>
          <a:lstStyle/>
          <a:p>
            <a:pPr marL="0" indent="0">
              <a:buNone/>
            </a:pPr>
            <a:r>
              <a:rPr lang="en-US" sz="1400">
                <a:solidFill>
                  <a:srgbClr val="FFFFFF"/>
                </a:solidFill>
                <a:latin typeface="Calibri" pitchFamily="34" charset="0"/>
                <a:ea typeface="Calibri" pitchFamily="34" charset="-122"/>
                <a:cs typeface="Calibri" pitchFamily="34" charset="-120"/>
              </a:rPr>
              <a:t>Share your findings in the chat — what did you observe?</a:t>
            </a:r>
            <a:endParaRPr lang="en-US" sz="1400"/>
          </a:p>
        </p:txBody>
      </p:sp>
      <p:sp>
        <p:nvSpPr>
          <p:cNvPr id="8" name="Shape 6"/>
          <p:cNvSpPr/>
          <p:nvPr/>
        </p:nvSpPr>
        <p:spPr>
          <a:xfrm>
            <a:off x="4489704" y="1417320"/>
            <a:ext cx="4005072" cy="1536192"/>
          </a:xfrm>
          <a:prstGeom prst="rect">
            <a:avLst/>
          </a:prstGeom>
          <a:solidFill>
            <a:srgbClr val="1A56A0">
              <a:alpha val="70000"/>
            </a:srgbClr>
          </a:solidFill>
          <a:ln w="12700">
            <a:solidFill>
              <a:srgbClr val="3B82F6"/>
            </a:solidFill>
            <a:prstDash val="solid"/>
          </a:ln>
          <a:effectLst>
            <a:outerShdw blurRad="101600" dist="38100" dir="8100000" algn="bl" rotWithShape="0">
              <a:srgbClr val="000000">
                <a:alpha val="12000"/>
              </a:srgbClr>
            </a:outerShdw>
          </a:effectLst>
        </p:spPr>
        <p:txBody>
          <a:bodyPr/>
          <a:lstStyle/>
          <a:p>
            <a:endParaRPr lang="en-NZ"/>
          </a:p>
        </p:txBody>
      </p:sp>
      <p:sp>
        <p:nvSpPr>
          <p:cNvPr id="9" name="Shape 7"/>
          <p:cNvSpPr/>
          <p:nvPr/>
        </p:nvSpPr>
        <p:spPr>
          <a:xfrm>
            <a:off x="4489704" y="1417320"/>
            <a:ext cx="91440" cy="1536192"/>
          </a:xfrm>
          <a:prstGeom prst="rect">
            <a:avLst/>
          </a:prstGeom>
          <a:solidFill>
            <a:srgbClr val="F59E0B"/>
          </a:solidFill>
          <a:ln w="12700">
            <a:solidFill>
              <a:srgbClr val="F59E0B"/>
            </a:solidFill>
            <a:prstDash val="solid"/>
          </a:ln>
        </p:spPr>
        <p:txBody>
          <a:bodyPr/>
          <a:lstStyle/>
          <a:p>
            <a:endParaRPr lang="en-NZ"/>
          </a:p>
        </p:txBody>
      </p:sp>
      <p:sp>
        <p:nvSpPr>
          <p:cNvPr id="10" name="Text 8"/>
          <p:cNvSpPr/>
          <p:nvPr/>
        </p:nvSpPr>
        <p:spPr>
          <a:xfrm>
            <a:off x="4718304" y="1554480"/>
            <a:ext cx="548640" cy="548640"/>
          </a:xfrm>
          <a:prstGeom prst="rect">
            <a:avLst/>
          </a:prstGeom>
          <a:noFill/>
          <a:ln/>
        </p:spPr>
        <p:txBody>
          <a:bodyPr wrap="square" lIns="0" tIns="0" rIns="0" bIns="0" rtlCol="0" anchor="ctr"/>
          <a:lstStyle/>
          <a:p>
            <a:pPr marL="0" indent="0" algn="ctr">
              <a:buNone/>
            </a:pPr>
            <a:r>
              <a:rPr lang="en-US" sz="2600">
                <a:solidFill>
                  <a:srgbClr val="000000"/>
                </a:solidFill>
              </a:rPr>
              <a:t>✅</a:t>
            </a:r>
            <a:endParaRPr lang="en-US" sz="2600"/>
          </a:p>
        </p:txBody>
      </p:sp>
      <p:sp>
        <p:nvSpPr>
          <p:cNvPr id="11" name="Text 9"/>
          <p:cNvSpPr/>
          <p:nvPr/>
        </p:nvSpPr>
        <p:spPr>
          <a:xfrm>
            <a:off x="5312664" y="1554480"/>
            <a:ext cx="3090672" cy="1234440"/>
          </a:xfrm>
          <a:prstGeom prst="rect">
            <a:avLst/>
          </a:prstGeom>
          <a:noFill/>
          <a:ln/>
        </p:spPr>
        <p:txBody>
          <a:bodyPr wrap="square" lIns="0" tIns="0" rIns="0" bIns="0" rtlCol="0" anchor="t"/>
          <a:lstStyle/>
          <a:p>
            <a:pPr marL="0" indent="0">
              <a:buNone/>
            </a:pPr>
            <a:r>
              <a:rPr lang="en-US" sz="1400">
                <a:solidFill>
                  <a:srgbClr val="FFFFFF"/>
                </a:solidFill>
                <a:latin typeface="Calibri" pitchFamily="34" charset="0"/>
                <a:ea typeface="Calibri" pitchFamily="34" charset="-122"/>
                <a:cs typeface="Calibri" pitchFamily="34" charset="-120"/>
              </a:rPr>
              <a:t>Are you happy with the output you received?</a:t>
            </a:r>
            <a:endParaRPr lang="en-US" sz="1400"/>
          </a:p>
        </p:txBody>
      </p:sp>
      <p:sp>
        <p:nvSpPr>
          <p:cNvPr id="12" name="Shape 10"/>
          <p:cNvSpPr/>
          <p:nvPr/>
        </p:nvSpPr>
        <p:spPr>
          <a:xfrm>
            <a:off x="347472" y="3081528"/>
            <a:ext cx="4005072" cy="1536192"/>
          </a:xfrm>
          <a:prstGeom prst="rect">
            <a:avLst/>
          </a:prstGeom>
          <a:solidFill>
            <a:srgbClr val="1A56A0">
              <a:alpha val="70000"/>
            </a:srgbClr>
          </a:solidFill>
          <a:ln w="12700">
            <a:solidFill>
              <a:srgbClr val="3B82F6"/>
            </a:solidFill>
            <a:prstDash val="solid"/>
          </a:ln>
          <a:effectLst>
            <a:outerShdw blurRad="101600" dist="38100" dir="8100000" algn="bl" rotWithShape="0">
              <a:srgbClr val="000000">
                <a:alpha val="12000"/>
              </a:srgbClr>
            </a:outerShdw>
          </a:effectLst>
        </p:spPr>
        <p:txBody>
          <a:bodyPr/>
          <a:lstStyle/>
          <a:p>
            <a:endParaRPr lang="en-NZ"/>
          </a:p>
        </p:txBody>
      </p:sp>
      <p:sp>
        <p:nvSpPr>
          <p:cNvPr id="13" name="Shape 11"/>
          <p:cNvSpPr/>
          <p:nvPr/>
        </p:nvSpPr>
        <p:spPr>
          <a:xfrm>
            <a:off x="347472" y="3081528"/>
            <a:ext cx="91440" cy="1536192"/>
          </a:xfrm>
          <a:prstGeom prst="rect">
            <a:avLst/>
          </a:prstGeom>
          <a:solidFill>
            <a:srgbClr val="F59E0B"/>
          </a:solidFill>
          <a:ln w="12700">
            <a:solidFill>
              <a:srgbClr val="F59E0B"/>
            </a:solidFill>
            <a:prstDash val="solid"/>
          </a:ln>
        </p:spPr>
        <p:txBody>
          <a:bodyPr/>
          <a:lstStyle/>
          <a:p>
            <a:endParaRPr lang="en-NZ"/>
          </a:p>
        </p:txBody>
      </p:sp>
      <p:sp>
        <p:nvSpPr>
          <p:cNvPr id="14" name="Text 12"/>
          <p:cNvSpPr/>
          <p:nvPr/>
        </p:nvSpPr>
        <p:spPr>
          <a:xfrm>
            <a:off x="576072" y="3218688"/>
            <a:ext cx="548640" cy="548640"/>
          </a:xfrm>
          <a:prstGeom prst="rect">
            <a:avLst/>
          </a:prstGeom>
          <a:noFill/>
          <a:ln/>
        </p:spPr>
        <p:txBody>
          <a:bodyPr wrap="square" lIns="0" tIns="0" rIns="0" bIns="0" rtlCol="0" anchor="ctr"/>
          <a:lstStyle/>
          <a:p>
            <a:pPr marL="0" indent="0" algn="ctr">
              <a:buNone/>
            </a:pPr>
            <a:r>
              <a:rPr lang="en-US" sz="2600">
                <a:solidFill>
                  <a:srgbClr val="000000"/>
                </a:solidFill>
              </a:rPr>
              <a:t>🎯</a:t>
            </a:r>
            <a:endParaRPr lang="en-US" sz="2600"/>
          </a:p>
        </p:txBody>
      </p:sp>
      <p:sp>
        <p:nvSpPr>
          <p:cNvPr id="15" name="Text 13"/>
          <p:cNvSpPr/>
          <p:nvPr/>
        </p:nvSpPr>
        <p:spPr>
          <a:xfrm>
            <a:off x="1170432" y="3218688"/>
            <a:ext cx="3090672" cy="1234440"/>
          </a:xfrm>
          <a:prstGeom prst="rect">
            <a:avLst/>
          </a:prstGeom>
          <a:noFill/>
          <a:ln/>
        </p:spPr>
        <p:txBody>
          <a:bodyPr wrap="square" lIns="0" tIns="0" rIns="0" bIns="0" rtlCol="0" anchor="t"/>
          <a:lstStyle/>
          <a:p>
            <a:pPr marL="0" indent="0">
              <a:buNone/>
            </a:pPr>
            <a:r>
              <a:rPr lang="en-US" sz="1400">
                <a:solidFill>
                  <a:srgbClr val="FFFFFF"/>
                </a:solidFill>
                <a:latin typeface="Calibri" pitchFamily="34" charset="0"/>
                <a:ea typeface="Calibri" pitchFamily="34" charset="-122"/>
                <a:cs typeface="Calibri" pitchFamily="34" charset="-120"/>
              </a:rPr>
              <a:t>Is there something specific you wanted but didn't get?</a:t>
            </a:r>
            <a:endParaRPr lang="en-US" sz="1400"/>
          </a:p>
        </p:txBody>
      </p:sp>
      <p:sp>
        <p:nvSpPr>
          <p:cNvPr id="16" name="Shape 14"/>
          <p:cNvSpPr/>
          <p:nvPr/>
        </p:nvSpPr>
        <p:spPr>
          <a:xfrm>
            <a:off x="4489704" y="3081528"/>
            <a:ext cx="4005072" cy="1536192"/>
          </a:xfrm>
          <a:prstGeom prst="rect">
            <a:avLst/>
          </a:prstGeom>
          <a:solidFill>
            <a:srgbClr val="1A56A0">
              <a:alpha val="70000"/>
            </a:srgbClr>
          </a:solidFill>
          <a:ln w="12700">
            <a:solidFill>
              <a:srgbClr val="3B82F6"/>
            </a:solidFill>
            <a:prstDash val="solid"/>
          </a:ln>
          <a:effectLst>
            <a:outerShdw blurRad="101600" dist="38100" dir="8100000" algn="bl" rotWithShape="0">
              <a:srgbClr val="000000">
                <a:alpha val="12000"/>
              </a:srgbClr>
            </a:outerShdw>
          </a:effectLst>
        </p:spPr>
        <p:txBody>
          <a:bodyPr/>
          <a:lstStyle/>
          <a:p>
            <a:endParaRPr lang="en-NZ"/>
          </a:p>
        </p:txBody>
      </p:sp>
      <p:sp>
        <p:nvSpPr>
          <p:cNvPr id="17" name="Shape 15"/>
          <p:cNvSpPr/>
          <p:nvPr/>
        </p:nvSpPr>
        <p:spPr>
          <a:xfrm>
            <a:off x="4489704" y="3081528"/>
            <a:ext cx="91440" cy="1536192"/>
          </a:xfrm>
          <a:prstGeom prst="rect">
            <a:avLst/>
          </a:prstGeom>
          <a:solidFill>
            <a:srgbClr val="F59E0B"/>
          </a:solidFill>
          <a:ln w="12700">
            <a:solidFill>
              <a:srgbClr val="F59E0B"/>
            </a:solidFill>
            <a:prstDash val="solid"/>
          </a:ln>
        </p:spPr>
        <p:txBody>
          <a:bodyPr/>
          <a:lstStyle/>
          <a:p>
            <a:endParaRPr lang="en-NZ"/>
          </a:p>
        </p:txBody>
      </p:sp>
      <p:sp>
        <p:nvSpPr>
          <p:cNvPr id="18" name="Text 16"/>
          <p:cNvSpPr/>
          <p:nvPr/>
        </p:nvSpPr>
        <p:spPr>
          <a:xfrm>
            <a:off x="4718304" y="3218688"/>
            <a:ext cx="548640" cy="548640"/>
          </a:xfrm>
          <a:prstGeom prst="rect">
            <a:avLst/>
          </a:prstGeom>
          <a:noFill/>
          <a:ln/>
        </p:spPr>
        <p:txBody>
          <a:bodyPr wrap="square" lIns="0" tIns="0" rIns="0" bIns="0" rtlCol="0" anchor="ctr"/>
          <a:lstStyle/>
          <a:p>
            <a:pPr marL="0" indent="0" algn="ctr">
              <a:buNone/>
            </a:pPr>
            <a:r>
              <a:rPr lang="en-US" sz="2600">
                <a:solidFill>
                  <a:srgbClr val="000000"/>
                </a:solidFill>
              </a:rPr>
              <a:t>🚀</a:t>
            </a:r>
            <a:endParaRPr lang="en-US" sz="2600"/>
          </a:p>
        </p:txBody>
      </p:sp>
      <p:sp>
        <p:nvSpPr>
          <p:cNvPr id="19" name="Text 17"/>
          <p:cNvSpPr/>
          <p:nvPr/>
        </p:nvSpPr>
        <p:spPr>
          <a:xfrm>
            <a:off x="5312664" y="3218688"/>
            <a:ext cx="3090672" cy="1234440"/>
          </a:xfrm>
          <a:prstGeom prst="rect">
            <a:avLst/>
          </a:prstGeom>
          <a:noFill/>
          <a:ln/>
        </p:spPr>
        <p:txBody>
          <a:bodyPr wrap="square" lIns="0" tIns="0" rIns="0" bIns="0" rtlCol="0" anchor="t"/>
          <a:lstStyle/>
          <a:p>
            <a:pPr marL="0" indent="0">
              <a:buNone/>
            </a:pPr>
            <a:r>
              <a:rPr lang="en-US" sz="1400">
                <a:solidFill>
                  <a:srgbClr val="FFFFFF"/>
                </a:solidFill>
                <a:latin typeface="Calibri" pitchFamily="34" charset="0"/>
                <a:ea typeface="Calibri" pitchFamily="34" charset="-122"/>
                <a:cs typeface="Calibri" pitchFamily="34" charset="-120"/>
              </a:rPr>
              <a:t>How might advanced techniques improve your results?</a:t>
            </a:r>
            <a:endParaRPr lang="en-US" sz="1400"/>
          </a:p>
        </p:txBody>
      </p:sp>
      <p:sp>
        <p:nvSpPr>
          <p:cNvPr id="20" name="Text 18"/>
          <p:cNvSpPr/>
          <p:nvPr/>
        </p:nvSpPr>
        <p:spPr>
          <a:xfrm>
            <a:off x="347472" y="4754880"/>
            <a:ext cx="8430768" cy="292608"/>
          </a:xfrm>
          <a:prstGeom prst="rect">
            <a:avLst/>
          </a:prstGeom>
          <a:noFill/>
          <a:ln/>
        </p:spPr>
        <p:txBody>
          <a:bodyPr wrap="square" lIns="0" tIns="0" rIns="0" bIns="0" rtlCol="0" anchor="ctr"/>
          <a:lstStyle/>
          <a:p>
            <a:pPr marL="0" indent="0" algn="ctr">
              <a:buNone/>
            </a:pPr>
            <a:r>
              <a:rPr lang="en-US" sz="1200" i="1">
                <a:solidFill>
                  <a:srgbClr val="F59E0B"/>
                </a:solidFill>
                <a:latin typeface="Calibri" pitchFamily="34" charset="0"/>
                <a:ea typeface="Calibri" pitchFamily="34" charset="-122"/>
                <a:cs typeface="Calibri" pitchFamily="34" charset="-120"/>
              </a:rPr>
              <a:t>Let's see if we can get better results with advanced prompting techniques →</a:t>
            </a:r>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0DE15-F99C-CA70-A30D-F08D765AA0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67CA9-C102-69BD-B21A-6DD0529392D3}"/>
              </a:ext>
            </a:extLst>
          </p:cNvPr>
          <p:cNvSpPr>
            <a:spLocks noGrp="1"/>
          </p:cNvSpPr>
          <p:nvPr>
            <p:ph idx="1"/>
          </p:nvPr>
        </p:nvSpPr>
        <p:spPr>
          <a:xfrm>
            <a:off x="628650" y="1056984"/>
            <a:ext cx="7886700" cy="3263504"/>
          </a:xfrm>
        </p:spPr>
        <p:txBody>
          <a:bodyPr vert="horz" lIns="68580" tIns="34290" rIns="68580" bIns="34290" rtlCol="0" anchor="t">
            <a:normAutofit/>
          </a:bodyPr>
          <a:lstStyle/>
          <a:p>
            <a:endParaRPr lang="en-US"/>
          </a:p>
          <a:p>
            <a:pPr lvl="1">
              <a:buFont typeface="Courier New" panose="020B0604020202020204" pitchFamily="34" charset="0"/>
              <a:buChar char="o"/>
            </a:pPr>
            <a:endParaRPr lang="en-US"/>
          </a:p>
          <a:p>
            <a:endParaRPr lang="en-US"/>
          </a:p>
          <a:p>
            <a:endParaRPr lang="en-US"/>
          </a:p>
        </p:txBody>
      </p:sp>
      <p:sp>
        <p:nvSpPr>
          <p:cNvPr id="4" name="Content Placeholder 2">
            <a:extLst>
              <a:ext uri="{FF2B5EF4-FFF2-40B4-BE49-F238E27FC236}">
                <a16:creationId xmlns:a16="http://schemas.microsoft.com/office/drawing/2014/main" id="{316F201A-8FB0-32C1-754E-AB8ABE4FA9EB}"/>
              </a:ext>
            </a:extLst>
          </p:cNvPr>
          <p:cNvSpPr txBox="1">
            <a:spLocks/>
          </p:cNvSpPr>
          <p:nvPr/>
        </p:nvSpPr>
        <p:spPr>
          <a:xfrm>
            <a:off x="1834906" y="2158777"/>
            <a:ext cx="8022772"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42950" indent="-742950">
              <a:buFont typeface="+mj-lt"/>
              <a:buAutoNum type="arabicPeriod"/>
            </a:pPr>
            <a:r>
              <a:rPr lang="en-US" sz="3600"/>
              <a:t>Prompt engineering</a:t>
            </a:r>
          </a:p>
          <a:p>
            <a:pPr marL="742950" indent="-742950">
              <a:buFont typeface="+mj-lt"/>
              <a:buAutoNum type="arabicPeriod"/>
            </a:pPr>
            <a:r>
              <a:rPr lang="en-US" sz="3600"/>
              <a:t>Advanced techniques</a:t>
            </a:r>
          </a:p>
          <a:p>
            <a:pPr marL="742950" indent="-742950">
              <a:buFont typeface="+mj-lt"/>
              <a:buAutoNum type="arabicPeriod"/>
            </a:pPr>
            <a:r>
              <a:rPr lang="en-US" sz="3600"/>
              <a:t>Agentic workflows</a:t>
            </a:r>
          </a:p>
        </p:txBody>
      </p:sp>
      <p:sp>
        <p:nvSpPr>
          <p:cNvPr id="5" name="Shape 1">
            <a:extLst>
              <a:ext uri="{FF2B5EF4-FFF2-40B4-BE49-F238E27FC236}">
                <a16:creationId xmlns:a16="http://schemas.microsoft.com/office/drawing/2014/main" id="{30E032E0-2D5E-36E3-83F7-FA0DB9FCEEC9}"/>
              </a:ext>
            </a:extLst>
          </p:cNvPr>
          <p:cNvSpPr/>
          <p:nvPr/>
        </p:nvSpPr>
        <p:spPr>
          <a:xfrm>
            <a:off x="7297" y="-22302"/>
            <a:ext cx="9136703" cy="1523405"/>
          </a:xfrm>
          <a:prstGeom prst="rect">
            <a:avLst/>
          </a:prstGeom>
          <a:solidFill>
            <a:srgbClr val="0D1F3C"/>
          </a:solidFill>
          <a:ln w="12700">
            <a:solidFill>
              <a:srgbClr val="0D1F3C"/>
            </a:solidFill>
            <a:prstDash val="solid"/>
          </a:ln>
        </p:spPr>
        <p:txBody>
          <a:bodyPr/>
          <a:lstStyle/>
          <a:p>
            <a:endParaRPr lang="en-NZ"/>
          </a:p>
        </p:txBody>
      </p:sp>
      <p:sp>
        <p:nvSpPr>
          <p:cNvPr id="6" name="Shape 2">
            <a:extLst>
              <a:ext uri="{FF2B5EF4-FFF2-40B4-BE49-F238E27FC236}">
                <a16:creationId xmlns:a16="http://schemas.microsoft.com/office/drawing/2014/main" id="{DD137F07-6385-FCDF-22FE-4B206B22BF11}"/>
              </a:ext>
            </a:extLst>
          </p:cNvPr>
          <p:cNvSpPr/>
          <p:nvPr/>
        </p:nvSpPr>
        <p:spPr>
          <a:xfrm>
            <a:off x="0" y="1460402"/>
            <a:ext cx="9144000" cy="50291"/>
          </a:xfrm>
          <a:prstGeom prst="rect">
            <a:avLst/>
          </a:prstGeom>
          <a:solidFill>
            <a:srgbClr val="F59E0B"/>
          </a:solidFill>
          <a:ln w="12700">
            <a:solidFill>
              <a:srgbClr val="F59E0B"/>
            </a:solidFill>
            <a:prstDash val="solid"/>
          </a:ln>
        </p:spPr>
        <p:txBody>
          <a:bodyPr/>
          <a:lstStyle/>
          <a:p>
            <a:endParaRPr lang="en-NZ"/>
          </a:p>
        </p:txBody>
      </p:sp>
      <p:sp>
        <p:nvSpPr>
          <p:cNvPr id="9" name="Title 1">
            <a:extLst>
              <a:ext uri="{FF2B5EF4-FFF2-40B4-BE49-F238E27FC236}">
                <a16:creationId xmlns:a16="http://schemas.microsoft.com/office/drawing/2014/main" id="{88F0A29D-3855-8D2B-1878-654240BB4E80}"/>
              </a:ext>
            </a:extLst>
          </p:cNvPr>
          <p:cNvSpPr txBox="1">
            <a:spLocks/>
          </p:cNvSpPr>
          <p:nvPr/>
        </p:nvSpPr>
        <p:spPr>
          <a:xfrm>
            <a:off x="655134" y="314555"/>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a:solidFill>
                  <a:schemeClr val="bg1">
                    <a:lumMod val="95000"/>
                  </a:schemeClr>
                </a:solidFill>
                <a:latin typeface="Inter Display SemiBold" panose="02000703000000020004" pitchFamily="2" charset="0"/>
                <a:ea typeface="Inter Display SemiBold" panose="02000703000000020004" pitchFamily="2" charset="0"/>
                <a:cs typeface="Inter Display SemiBold" panose="02000703000000020004" pitchFamily="2" charset="0"/>
              </a:rPr>
              <a:t>Today’s session</a:t>
            </a:r>
            <a:endParaRPr lang="en-US" sz="5400">
              <a:solidFill>
                <a:schemeClr val="bg1">
                  <a:lumMod val="95000"/>
                </a:schemeClr>
              </a:solidFill>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Tree>
    <p:extLst>
      <p:ext uri="{BB962C8B-B14F-4D97-AF65-F5344CB8AC3E}">
        <p14:creationId xmlns:p14="http://schemas.microsoft.com/office/powerpoint/2010/main" val="335198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7D596-A607-7419-D744-8A3C3CE28D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2DD56-E82C-D3FE-1A7C-9623E6222D44}"/>
              </a:ext>
            </a:extLst>
          </p:cNvPr>
          <p:cNvSpPr>
            <a:spLocks noGrp="1"/>
          </p:cNvSpPr>
          <p:nvPr>
            <p:ph type="sldNum" sz="quarter" idx="4"/>
          </p:nvPr>
        </p:nvSpPr>
        <p:spPr>
          <a:xfrm>
            <a:off x="164857" y="4925891"/>
            <a:ext cx="349493" cy="211596"/>
          </a:xfrm>
        </p:spPr>
        <p:txBody>
          <a:bodyPr anchor="ctr">
            <a:normAutofit/>
          </a:bodyPr>
          <a:lstStyle/>
          <a:p>
            <a:pPr>
              <a:spcAft>
                <a:spcPts val="450"/>
              </a:spcAft>
            </a:pPr>
            <a:fld id="{64F20531-3426-4EB0-AF0C-DA5AB56130D0}" type="slidenum">
              <a:rPr lang="en-NZ" smtClean="0"/>
              <a:pPr>
                <a:spcAft>
                  <a:spcPts val="450"/>
                </a:spcAft>
              </a:pPr>
              <a:t>4</a:t>
            </a:fld>
            <a:endParaRPr lang="en-NZ"/>
          </a:p>
        </p:txBody>
      </p:sp>
      <p:sp>
        <p:nvSpPr>
          <p:cNvPr id="6" name="Text Placeholder 5">
            <a:extLst>
              <a:ext uri="{FF2B5EF4-FFF2-40B4-BE49-F238E27FC236}">
                <a16:creationId xmlns:a16="http://schemas.microsoft.com/office/drawing/2014/main" id="{FAA7C6B5-45DB-4CBC-ECBB-EB16C31C7E9D}"/>
              </a:ext>
            </a:extLst>
          </p:cNvPr>
          <p:cNvSpPr>
            <a:spLocks noGrp="1"/>
          </p:cNvSpPr>
          <p:nvPr>
            <p:ph type="body" sz="quarter" idx="13"/>
          </p:nvPr>
        </p:nvSpPr>
        <p:spPr>
          <a:xfrm>
            <a:off x="530785" y="1674624"/>
            <a:ext cx="3685709" cy="2813552"/>
          </a:xfrm>
        </p:spPr>
        <p:txBody>
          <a:bodyPr vert="horz" lIns="0" tIns="0" rIns="0" bIns="0" rtlCol="0" anchor="t">
            <a:normAutofit fontScale="92500" lnSpcReduction="10000"/>
          </a:bodyPr>
          <a:lstStyle/>
          <a:p>
            <a:pPr>
              <a:spcBef>
                <a:spcPts val="750"/>
              </a:spcBef>
            </a:pPr>
            <a:r>
              <a:rPr lang="en-NZ"/>
              <a:t>Cybersecurity is a critical risk for research institutions globally.</a:t>
            </a:r>
            <a:endParaRPr lang="en-US">
              <a:ea typeface="Inter"/>
            </a:endParaRPr>
          </a:p>
          <a:p>
            <a:pPr>
              <a:spcBef>
                <a:spcPts val="750"/>
              </a:spcBef>
            </a:pPr>
            <a:r>
              <a:rPr lang="en-NZ"/>
              <a:t>Always evaluate any system, application, or tool against your institution’s policies and processes before use, including any discussed or demonstrated today.</a:t>
            </a:r>
            <a:endParaRPr lang="en-GB"/>
          </a:p>
          <a:p>
            <a:pPr marL="214313" indent="-214313">
              <a:buFont typeface="Arial,Sans-Serif"/>
              <a:buChar char="•"/>
            </a:pPr>
            <a:r>
              <a:rPr lang="en-NZ">
                <a:ea typeface="Inter"/>
              </a:rPr>
              <a:t>Any software installed or run within your institution’s network.</a:t>
            </a:r>
          </a:p>
          <a:p>
            <a:pPr marL="214313" indent="-214313">
              <a:buFont typeface="Arial,Sans-Serif"/>
              <a:buChar char="•"/>
            </a:pPr>
            <a:r>
              <a:rPr lang="en-NZ">
                <a:ea typeface="Inter"/>
              </a:rPr>
              <a:t>Any platform where information or research data is shared, uploaded, or transmitted.</a:t>
            </a:r>
            <a:endParaRPr lang="en-NZ"/>
          </a:p>
          <a:p>
            <a:endParaRPr lang="en-NZ">
              <a:ea typeface="Inter"/>
            </a:endParaRPr>
          </a:p>
        </p:txBody>
      </p:sp>
      <p:sp>
        <p:nvSpPr>
          <p:cNvPr id="4" name="Text Placeholder 3">
            <a:extLst>
              <a:ext uri="{FF2B5EF4-FFF2-40B4-BE49-F238E27FC236}">
                <a16:creationId xmlns:a16="http://schemas.microsoft.com/office/drawing/2014/main" id="{E62A962D-E597-DBEA-2DCC-D20A41B6DC6A}"/>
              </a:ext>
            </a:extLst>
          </p:cNvPr>
          <p:cNvSpPr>
            <a:spLocks noGrp="1"/>
          </p:cNvSpPr>
          <p:nvPr>
            <p:ph type="body" sz="quarter" idx="12"/>
          </p:nvPr>
        </p:nvSpPr>
        <p:spPr>
          <a:xfrm>
            <a:off x="5225837" y="986393"/>
            <a:ext cx="3000375" cy="2808685"/>
          </a:xfrm>
        </p:spPr>
        <p:txBody>
          <a:bodyPr vert="horz" lIns="0" tIns="0" rIns="0" bIns="0" rtlCol="0" anchor="t">
            <a:normAutofit/>
          </a:bodyPr>
          <a:lstStyle/>
          <a:p>
            <a:pPr lvl="0"/>
            <a:endParaRPr lang="en-NZ" sz="1500">
              <a:solidFill>
                <a:schemeClr val="bg1"/>
              </a:solidFill>
            </a:endParaRPr>
          </a:p>
          <a:p>
            <a:pPr>
              <a:lnSpc>
                <a:spcPct val="90000"/>
              </a:lnSpc>
            </a:pPr>
            <a:endParaRPr lang="en-NZ" sz="1425"/>
          </a:p>
        </p:txBody>
      </p:sp>
      <p:sp>
        <p:nvSpPr>
          <p:cNvPr id="7" name="Date Placeholder 6">
            <a:extLst>
              <a:ext uri="{FF2B5EF4-FFF2-40B4-BE49-F238E27FC236}">
                <a16:creationId xmlns:a16="http://schemas.microsoft.com/office/drawing/2014/main" id="{2CD3E64C-1D32-08CE-5C89-F5F8D4D1070A}"/>
              </a:ext>
            </a:extLst>
          </p:cNvPr>
          <p:cNvSpPr>
            <a:spLocks noGrp="1"/>
          </p:cNvSpPr>
          <p:nvPr>
            <p:ph type="dt" sz="half" idx="10"/>
          </p:nvPr>
        </p:nvSpPr>
        <p:spPr>
          <a:xfrm>
            <a:off x="8124092" y="4925891"/>
            <a:ext cx="826477" cy="211596"/>
          </a:xfrm>
        </p:spPr>
        <p:txBody>
          <a:bodyPr anchor="ctr">
            <a:normAutofit fontScale="47500" lnSpcReduction="20000"/>
          </a:bodyPr>
          <a:lstStyle/>
          <a:p>
            <a:pPr>
              <a:spcAft>
                <a:spcPts val="450"/>
              </a:spcAft>
            </a:pPr>
            <a:fld id="{CA931815-D1C8-4847-988C-306DB46B4EEB}" type="datetime6">
              <a:rPr lang="en-US" smtClean="0"/>
              <a:pPr>
                <a:spcAft>
                  <a:spcPts val="450"/>
                </a:spcAft>
              </a:pPr>
              <a:t>July 26</a:t>
            </a:fld>
            <a:endParaRPr lang="en-NZ"/>
          </a:p>
        </p:txBody>
      </p:sp>
      <p:sp>
        <p:nvSpPr>
          <p:cNvPr id="8" name="Footer Placeholder 7">
            <a:extLst>
              <a:ext uri="{FF2B5EF4-FFF2-40B4-BE49-F238E27FC236}">
                <a16:creationId xmlns:a16="http://schemas.microsoft.com/office/drawing/2014/main" id="{49DFC923-8F31-7B20-DBB8-7B95237DE4A4}"/>
              </a:ext>
            </a:extLst>
          </p:cNvPr>
          <p:cNvSpPr>
            <a:spLocks noGrp="1"/>
          </p:cNvSpPr>
          <p:nvPr>
            <p:ph type="ftr" sz="quarter" idx="11"/>
          </p:nvPr>
        </p:nvSpPr>
        <p:spPr>
          <a:xfrm>
            <a:off x="4776422" y="4925891"/>
            <a:ext cx="3086100" cy="211596"/>
          </a:xfrm>
        </p:spPr>
        <p:txBody>
          <a:bodyPr anchor="ctr">
            <a:normAutofit fontScale="47500" lnSpcReduction="20000"/>
          </a:bodyPr>
          <a:lstStyle/>
          <a:p>
            <a:pPr>
              <a:spcAft>
                <a:spcPts val="450"/>
              </a:spcAft>
            </a:pPr>
            <a:r>
              <a:rPr lang="en-US"/>
              <a:t>Waipapa Taumata Rau, University of Auckland</a:t>
            </a:r>
            <a:endParaRPr lang="en-NZ"/>
          </a:p>
        </p:txBody>
      </p:sp>
      <p:sp>
        <p:nvSpPr>
          <p:cNvPr id="5" name="TextBox 4">
            <a:extLst>
              <a:ext uri="{FF2B5EF4-FFF2-40B4-BE49-F238E27FC236}">
                <a16:creationId xmlns:a16="http://schemas.microsoft.com/office/drawing/2014/main" id="{8F1999A7-AA4E-CBE9-D6EC-97DFD021043C}"/>
              </a:ext>
            </a:extLst>
          </p:cNvPr>
          <p:cNvSpPr txBox="1"/>
          <p:nvPr/>
        </p:nvSpPr>
        <p:spPr>
          <a:xfrm>
            <a:off x="5162393" y="942268"/>
            <a:ext cx="3480954" cy="36394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rtl="0"/>
            <a:r>
              <a:rPr lang="en-NZ" b="1">
                <a:solidFill>
                  <a:srgbClr val="F59E0B"/>
                </a:solidFill>
                <a:latin typeface="Inter"/>
              </a:rPr>
              <a:t>Considerations</a:t>
            </a:r>
            <a:r>
              <a:rPr lang="en-US">
                <a:solidFill>
                  <a:srgbClr val="F59E0B"/>
                </a:solidFill>
                <a:latin typeface="Inter"/>
              </a:rPr>
              <a:t>​</a:t>
            </a:r>
            <a:endParaRPr lang="en-US">
              <a:solidFill>
                <a:srgbClr val="F59E0B"/>
              </a:solidFill>
              <a:latin typeface="Inter"/>
              <a:ea typeface="Inter"/>
            </a:endParaRPr>
          </a:p>
          <a:p>
            <a:endParaRPr lang="en-US" sz="1350">
              <a:solidFill>
                <a:srgbClr val="000000"/>
              </a:solidFill>
              <a:latin typeface="Inter"/>
              <a:ea typeface="Inter"/>
              <a:cs typeface="Arial"/>
            </a:endParaRPr>
          </a:p>
          <a:p>
            <a:pPr marL="214313" indent="-214313">
              <a:buFont typeface="Arial"/>
              <a:buChar char="•"/>
            </a:pPr>
            <a:r>
              <a:rPr lang="en-NZ" sz="1350">
                <a:solidFill>
                  <a:srgbClr val="FFFFFF"/>
                </a:solidFill>
                <a:latin typeface="Inter"/>
                <a:ea typeface="Arial"/>
                <a:cs typeface="Arial"/>
              </a:rPr>
              <a:t>Does this use of this tool and use in your research context align with policies on </a:t>
            </a:r>
            <a:r>
              <a:rPr lang="en-NZ" sz="1350" b="1">
                <a:solidFill>
                  <a:srgbClr val="FFFFFF"/>
                </a:solidFill>
                <a:latin typeface="Inter"/>
                <a:ea typeface="Arial"/>
                <a:cs typeface="Arial"/>
              </a:rPr>
              <a:t>Privacy, Ethics, IP, Research Integrity, and Data Sovereignty</a:t>
            </a:r>
            <a:r>
              <a:rPr lang="en-NZ" sz="1350">
                <a:solidFill>
                  <a:srgbClr val="FFFFFF"/>
                </a:solidFill>
                <a:latin typeface="Inter"/>
                <a:ea typeface="Arial"/>
                <a:cs typeface="Arial"/>
              </a:rPr>
              <a:t>?</a:t>
            </a:r>
            <a:r>
              <a:rPr lang="en-NZ" sz="1350">
                <a:latin typeface="Inter"/>
                <a:ea typeface="Arial"/>
                <a:cs typeface="Arial"/>
              </a:rPr>
              <a:t>​</a:t>
            </a:r>
          </a:p>
          <a:p>
            <a:pPr marL="214313" indent="-214313">
              <a:buFont typeface="Arial"/>
              <a:buChar char="•"/>
            </a:pPr>
            <a:endParaRPr lang="en-NZ" sz="1350">
              <a:solidFill>
                <a:srgbClr val="000000"/>
              </a:solidFill>
              <a:latin typeface="Inter"/>
              <a:ea typeface="Arial"/>
              <a:cs typeface="Arial"/>
            </a:endParaRPr>
          </a:p>
          <a:p>
            <a:pPr marL="214313" indent="-214313">
              <a:buFont typeface="Arial"/>
              <a:buChar char="•"/>
            </a:pPr>
            <a:r>
              <a:rPr lang="en-NZ" sz="1350">
                <a:solidFill>
                  <a:srgbClr val="FFFFFF"/>
                </a:solidFill>
                <a:latin typeface="Inter"/>
                <a:ea typeface="Arial"/>
                <a:cs typeface="Arial"/>
              </a:rPr>
              <a:t>What is the classification or sensitivity level of the data being shared?</a:t>
            </a:r>
            <a:r>
              <a:rPr lang="en-US" sz="1350">
                <a:latin typeface="Inter"/>
                <a:ea typeface="Arial"/>
                <a:cs typeface="Arial"/>
              </a:rPr>
              <a:t>​</a:t>
            </a:r>
          </a:p>
          <a:p>
            <a:pPr marL="214313" indent="-214313">
              <a:buFont typeface="Arial"/>
              <a:buChar char="•"/>
            </a:pPr>
            <a:endParaRPr lang="en-US" sz="1350">
              <a:solidFill>
                <a:srgbClr val="000000"/>
              </a:solidFill>
              <a:latin typeface="Inter"/>
              <a:ea typeface="Arial"/>
              <a:cs typeface="Arial"/>
            </a:endParaRPr>
          </a:p>
          <a:p>
            <a:pPr marL="214313" indent="-214313">
              <a:buFont typeface="Arial"/>
              <a:buChar char="•"/>
            </a:pPr>
            <a:r>
              <a:rPr lang="en-NZ" sz="1350">
                <a:solidFill>
                  <a:srgbClr val="FFFFFF"/>
                </a:solidFill>
                <a:latin typeface="Inter"/>
                <a:ea typeface="Arial"/>
                <a:cs typeface="Arial"/>
              </a:rPr>
              <a:t>Where is the tool hosted, and where exactly is our data flowing/stored?</a:t>
            </a:r>
            <a:r>
              <a:rPr lang="en-US" sz="1350">
                <a:latin typeface="Inter"/>
                <a:ea typeface="Arial"/>
                <a:cs typeface="Arial"/>
              </a:rPr>
              <a:t>​</a:t>
            </a:r>
          </a:p>
          <a:p>
            <a:pPr marL="214313" indent="-214313">
              <a:buFont typeface="Arial"/>
              <a:buChar char="•"/>
            </a:pPr>
            <a:endParaRPr lang="en-US" sz="1350">
              <a:solidFill>
                <a:srgbClr val="000000"/>
              </a:solidFill>
              <a:latin typeface="Inter"/>
              <a:ea typeface="Arial"/>
              <a:cs typeface="Arial"/>
            </a:endParaRPr>
          </a:p>
          <a:p>
            <a:pPr marL="214313" indent="-214313">
              <a:buFont typeface="Arial"/>
              <a:buChar char="•"/>
            </a:pPr>
            <a:r>
              <a:rPr lang="en-NZ" sz="1350">
                <a:solidFill>
                  <a:srgbClr val="FFFFFF"/>
                </a:solidFill>
                <a:latin typeface="Inter"/>
                <a:ea typeface="Arial"/>
                <a:cs typeface="Arial"/>
              </a:rPr>
              <a:t>Is this specific tool appropriate and necessary for the task?</a:t>
            </a:r>
          </a:p>
          <a:p>
            <a:endParaRPr sz="1350"/>
          </a:p>
          <a:p>
            <a:pPr algn="ctr"/>
            <a:endParaRPr lang="en-US" sz="1350"/>
          </a:p>
        </p:txBody>
      </p:sp>
      <p:sp>
        <p:nvSpPr>
          <p:cNvPr id="9" name="Rectangle 8">
            <a:extLst>
              <a:ext uri="{FF2B5EF4-FFF2-40B4-BE49-F238E27FC236}">
                <a16:creationId xmlns:a16="http://schemas.microsoft.com/office/drawing/2014/main" id="{9B8AD32A-5D7E-6399-C7CF-D3B51F42CEEA}"/>
              </a:ext>
            </a:extLst>
          </p:cNvPr>
          <p:cNvSpPr/>
          <p:nvPr/>
        </p:nvSpPr>
        <p:spPr>
          <a:xfrm>
            <a:off x="0" y="4826000"/>
            <a:ext cx="9144000" cy="3114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2B6353-D032-1995-F46C-977814BF23F1}"/>
              </a:ext>
            </a:extLst>
          </p:cNvPr>
          <p:cNvSpPr/>
          <p:nvPr/>
        </p:nvSpPr>
        <p:spPr>
          <a:xfrm>
            <a:off x="0" y="0"/>
            <a:ext cx="4460488" cy="6892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C47EEE9-6C11-E733-4A5B-13AEAE72BAAB}"/>
              </a:ext>
            </a:extLst>
          </p:cNvPr>
          <p:cNvSpPr>
            <a:spLocks noGrp="1"/>
          </p:cNvSpPr>
          <p:nvPr>
            <p:ph type="title"/>
          </p:nvPr>
        </p:nvSpPr>
        <p:spPr>
          <a:xfrm>
            <a:off x="323383" y="456326"/>
            <a:ext cx="3362326" cy="1275923"/>
          </a:xfrm>
        </p:spPr>
        <p:txBody>
          <a:bodyPr anchor="t">
            <a:normAutofit fontScale="90000"/>
          </a:bodyPr>
          <a:lstStyle/>
          <a:p>
            <a:r>
              <a:rPr lang="en-NZ" sz="2850" b="0">
                <a:latin typeface="Inter"/>
                <a:ea typeface="Inter"/>
              </a:rPr>
              <a:t>Appropriate software and digital tools</a:t>
            </a:r>
            <a:br>
              <a:rPr lang="en-NZ" sz="2850" b="0">
                <a:latin typeface="Inter"/>
                <a:ea typeface="Inter"/>
              </a:rPr>
            </a:br>
            <a:br>
              <a:rPr lang="en-NZ" sz="2850" b="0"/>
            </a:br>
            <a:endParaRPr lang="en-NZ" sz="2850" b="0"/>
          </a:p>
        </p:txBody>
      </p:sp>
      <p:sp>
        <p:nvSpPr>
          <p:cNvPr id="18" name="Shape 2">
            <a:extLst>
              <a:ext uri="{FF2B5EF4-FFF2-40B4-BE49-F238E27FC236}">
                <a16:creationId xmlns:a16="http://schemas.microsoft.com/office/drawing/2014/main" id="{3C6632E2-9E36-E648-C140-2D50172C1AD8}"/>
              </a:ext>
            </a:extLst>
          </p:cNvPr>
          <p:cNvSpPr/>
          <p:nvPr/>
        </p:nvSpPr>
        <p:spPr>
          <a:xfrm>
            <a:off x="323383" y="1384631"/>
            <a:ext cx="4100514" cy="45719"/>
          </a:xfrm>
          <a:prstGeom prst="rect">
            <a:avLst/>
          </a:prstGeom>
          <a:solidFill>
            <a:srgbClr val="F59E0B"/>
          </a:solidFill>
          <a:ln w="12700">
            <a:solidFill>
              <a:srgbClr val="F59E0B"/>
            </a:solidFill>
            <a:prstDash val="solid"/>
          </a:ln>
        </p:spPr>
        <p:txBody>
          <a:bodyPr/>
          <a:lstStyle/>
          <a:p>
            <a:endParaRPr lang="en-NZ"/>
          </a:p>
        </p:txBody>
      </p:sp>
    </p:spTree>
    <p:extLst>
      <p:ext uri="{BB962C8B-B14F-4D97-AF65-F5344CB8AC3E}">
        <p14:creationId xmlns:p14="http://schemas.microsoft.com/office/powerpoint/2010/main" val="183671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
            <a:extLst>
              <a:ext uri="{FF2B5EF4-FFF2-40B4-BE49-F238E27FC236}">
                <a16:creationId xmlns:a16="http://schemas.microsoft.com/office/drawing/2014/main" id="{95FDE831-B385-E625-720A-616BA8C23ADC}"/>
              </a:ext>
            </a:extLst>
          </p:cNvPr>
          <p:cNvSpPr/>
          <p:nvPr/>
        </p:nvSpPr>
        <p:spPr>
          <a:xfrm>
            <a:off x="7356943" y="3346"/>
            <a:ext cx="1854265" cy="5140154"/>
          </a:xfrm>
          <a:prstGeom prst="rect">
            <a:avLst/>
          </a:prstGeom>
          <a:solidFill>
            <a:srgbClr val="0D1F3C"/>
          </a:solidFill>
          <a:ln w="12700">
            <a:solidFill>
              <a:srgbClr val="0D1F3C"/>
            </a:solidFill>
            <a:prstDash val="solid"/>
          </a:ln>
        </p:spPr>
        <p:txBody>
          <a:bodyPr/>
          <a:lstStyle/>
          <a:p>
            <a:endParaRPr lang="en-NZ"/>
          </a:p>
        </p:txBody>
      </p:sp>
      <p:sp>
        <p:nvSpPr>
          <p:cNvPr id="26" name="TextBox 25">
            <a:extLst>
              <a:ext uri="{FF2B5EF4-FFF2-40B4-BE49-F238E27FC236}">
                <a16:creationId xmlns:a16="http://schemas.microsoft.com/office/drawing/2014/main" id="{B660BA11-7FBE-ED53-6D19-853A0FF5DE94}"/>
              </a:ext>
            </a:extLst>
          </p:cNvPr>
          <p:cNvSpPr txBox="1"/>
          <p:nvPr/>
        </p:nvSpPr>
        <p:spPr>
          <a:xfrm>
            <a:off x="7363472" y="212779"/>
            <a:ext cx="1691742" cy="4832092"/>
          </a:xfrm>
          <a:prstGeom prst="rect">
            <a:avLst/>
          </a:prstGeom>
          <a:noFill/>
        </p:spPr>
        <p:txBody>
          <a:bodyPr wrap="square" lIns="91440" tIns="45720" rIns="91440" bIns="45720" rtlCol="0" anchor="t">
            <a:spAutoFit/>
          </a:bodyPr>
          <a:lstStyle/>
          <a:p>
            <a:pPr lvl="0" eaLnBrk="0" fontAlgn="base" hangingPunct="0">
              <a:spcBef>
                <a:spcPct val="0"/>
              </a:spcBef>
              <a:spcAft>
                <a:spcPct val="0"/>
              </a:spcAft>
            </a:pPr>
            <a:r>
              <a:rPr lang="en-US" altLang="en-US" sz="1400" b="1">
                <a:solidFill>
                  <a:schemeClr val="bg1"/>
                </a:solidFill>
                <a:latin typeface="Aptos" panose="020B0004020202020204" pitchFamily="34" charset="0"/>
              </a:rPr>
              <a:t>Other touchpoints</a:t>
            </a:r>
          </a:p>
          <a:p>
            <a:pPr marL="166688" lvl="0" indent="-166688" eaLnBrk="0" fontAlgn="base" hangingPunct="0">
              <a:spcBef>
                <a:spcPct val="0"/>
              </a:spcBef>
              <a:spcAft>
                <a:spcPct val="0"/>
              </a:spcAft>
              <a:buFont typeface="Arial" panose="020B0604020202020204" pitchFamily="34" charset="0"/>
              <a:buChar char="•"/>
            </a:pPr>
            <a:endParaRPr lang="en-US" altLang="en-US" sz="1400" b="1">
              <a:solidFill>
                <a:schemeClr val="bg1"/>
              </a:solidFill>
              <a:latin typeface="Aptos" panose="020B0004020202020204" pitchFamily="34" charset="0"/>
            </a:endParaRPr>
          </a:p>
          <a:p>
            <a:pPr marL="166370" lvl="0" indent="-166370" eaLnBrk="0" fontAlgn="base" hangingPunct="0">
              <a:spcBef>
                <a:spcPct val="0"/>
              </a:spcBef>
              <a:spcAft>
                <a:spcPct val="0"/>
              </a:spcAft>
              <a:buFont typeface="Arial" panose="020B0604020202020204" pitchFamily="34" charset="0"/>
              <a:buChar char="•"/>
            </a:pPr>
            <a:r>
              <a:rPr lang="en-US" altLang="en-US" sz="1400" b="1">
                <a:solidFill>
                  <a:schemeClr val="bg1"/>
                </a:solidFill>
                <a:latin typeface="Aptos" panose="020B0004020202020204" pitchFamily="34" charset="0"/>
              </a:rPr>
              <a:t>Product concept generation and validation</a:t>
            </a:r>
          </a:p>
          <a:p>
            <a:pPr marL="166688" indent="-166688" eaLnBrk="0" fontAlgn="base" hangingPunct="0">
              <a:spcBef>
                <a:spcPct val="0"/>
              </a:spcBef>
              <a:spcAft>
                <a:spcPct val="0"/>
              </a:spcAft>
              <a:buFont typeface="Arial" panose="020B0604020202020204" pitchFamily="34" charset="0"/>
              <a:buChar char="•"/>
            </a:pPr>
            <a:r>
              <a:rPr lang="en-US" altLang="en-US" sz="1400" b="1">
                <a:solidFill>
                  <a:schemeClr val="bg1"/>
                </a:solidFill>
                <a:latin typeface="Aptos" panose="020B0004020202020204" pitchFamily="34" charset="0"/>
              </a:rPr>
              <a:t>Compliance checking</a:t>
            </a:r>
          </a:p>
          <a:p>
            <a:pPr marL="166688" indent="-166688" eaLnBrk="0" fontAlgn="base" hangingPunct="0">
              <a:spcBef>
                <a:spcPct val="0"/>
              </a:spcBef>
              <a:spcAft>
                <a:spcPct val="0"/>
              </a:spcAft>
              <a:buFont typeface="Arial" panose="020B0604020202020204" pitchFamily="34" charset="0"/>
              <a:buChar char="•"/>
            </a:pPr>
            <a:r>
              <a:rPr lang="en-US" altLang="en-US" sz="1400" b="1">
                <a:solidFill>
                  <a:schemeClr val="bg1"/>
                </a:solidFill>
                <a:latin typeface="Aptos" panose="020B0004020202020204" pitchFamily="34" charset="0"/>
              </a:rPr>
              <a:t>Regulatory &amp; standards guidance</a:t>
            </a:r>
          </a:p>
          <a:p>
            <a:pPr marL="166688" indent="-166688" eaLnBrk="0" fontAlgn="base" hangingPunct="0">
              <a:spcBef>
                <a:spcPct val="0"/>
              </a:spcBef>
              <a:spcAft>
                <a:spcPct val="0"/>
              </a:spcAft>
              <a:buFont typeface="Arial" panose="020B0604020202020204" pitchFamily="34" charset="0"/>
              <a:buChar char="•"/>
            </a:pPr>
            <a:r>
              <a:rPr lang="en-US" altLang="en-US" sz="1400" b="1">
                <a:solidFill>
                  <a:schemeClr val="bg1"/>
                </a:solidFill>
              </a:rPr>
              <a:t>Import / export controls</a:t>
            </a:r>
          </a:p>
          <a:p>
            <a:pPr marL="166688" indent="-166688" eaLnBrk="0" fontAlgn="base" hangingPunct="0">
              <a:spcBef>
                <a:spcPct val="0"/>
              </a:spcBef>
              <a:spcAft>
                <a:spcPct val="0"/>
              </a:spcAft>
              <a:buFont typeface="Arial" panose="020B0604020202020204" pitchFamily="34" charset="0"/>
              <a:buChar char="•"/>
            </a:pPr>
            <a:r>
              <a:rPr lang="en-US" altLang="en-US" sz="1400" b="1">
                <a:solidFill>
                  <a:schemeClr val="bg1"/>
                </a:solidFill>
                <a:latin typeface="Aptos" panose="020B0004020202020204" pitchFamily="34" charset="0"/>
              </a:rPr>
              <a:t>IP scanning</a:t>
            </a:r>
          </a:p>
          <a:p>
            <a:pPr marL="166688" indent="-166688" eaLnBrk="0" fontAlgn="base" hangingPunct="0">
              <a:spcBef>
                <a:spcPct val="0"/>
              </a:spcBef>
              <a:spcAft>
                <a:spcPct val="0"/>
              </a:spcAft>
              <a:buFont typeface="Arial" panose="020B0604020202020204" pitchFamily="34" charset="0"/>
              <a:buChar char="•"/>
            </a:pPr>
            <a:r>
              <a:rPr lang="en-US" altLang="en-US" sz="1400" b="1">
                <a:solidFill>
                  <a:schemeClr val="bg1"/>
                </a:solidFill>
                <a:latin typeface="Aptos" panose="020B0004020202020204" pitchFamily="34" charset="0"/>
              </a:rPr>
              <a:t>Data &amp; code safety</a:t>
            </a:r>
          </a:p>
          <a:p>
            <a:pPr marL="166688" indent="-166688" eaLnBrk="0" fontAlgn="base" hangingPunct="0">
              <a:spcBef>
                <a:spcPct val="0"/>
              </a:spcBef>
              <a:spcAft>
                <a:spcPct val="0"/>
              </a:spcAft>
              <a:buFont typeface="Arial" panose="020B0604020202020204" pitchFamily="34" charset="0"/>
              <a:buChar char="•"/>
            </a:pPr>
            <a:r>
              <a:rPr lang="en-US" altLang="en-US" sz="1400" b="1">
                <a:solidFill>
                  <a:schemeClr val="bg1"/>
                </a:solidFill>
                <a:latin typeface="Aptos" panose="020B0004020202020204" pitchFamily="34" charset="0"/>
              </a:rPr>
              <a:t>Distribution channel analysis</a:t>
            </a:r>
          </a:p>
          <a:p>
            <a:pPr marL="166688" indent="-166688" eaLnBrk="0" fontAlgn="base" hangingPunct="0">
              <a:spcBef>
                <a:spcPct val="0"/>
              </a:spcBef>
              <a:spcAft>
                <a:spcPct val="0"/>
              </a:spcAft>
              <a:buFont typeface="Arial" panose="020B0604020202020204" pitchFamily="34" charset="0"/>
              <a:buChar char="•"/>
            </a:pPr>
            <a:r>
              <a:rPr lang="en-US" altLang="en-US" sz="1400" b="1">
                <a:solidFill>
                  <a:schemeClr val="bg1"/>
                </a:solidFill>
              </a:rPr>
              <a:t>Prototype dev and testing</a:t>
            </a:r>
          </a:p>
          <a:p>
            <a:pPr marL="166688" indent="-166688" eaLnBrk="0" fontAlgn="base" hangingPunct="0">
              <a:spcBef>
                <a:spcPct val="0"/>
              </a:spcBef>
              <a:spcAft>
                <a:spcPct val="0"/>
              </a:spcAft>
              <a:buFont typeface="Arial" panose="020B0604020202020204" pitchFamily="34" charset="0"/>
              <a:buChar char="•"/>
            </a:pPr>
            <a:r>
              <a:rPr lang="en-US" altLang="en-US" sz="1400" b="1">
                <a:solidFill>
                  <a:schemeClr val="bg1"/>
                </a:solidFill>
              </a:rPr>
              <a:t>Value proposition evaluation……..</a:t>
            </a:r>
          </a:p>
        </p:txBody>
      </p:sp>
      <p:grpSp>
        <p:nvGrpSpPr>
          <p:cNvPr id="42" name="Group 41">
            <a:extLst>
              <a:ext uri="{FF2B5EF4-FFF2-40B4-BE49-F238E27FC236}">
                <a16:creationId xmlns:a16="http://schemas.microsoft.com/office/drawing/2014/main" id="{8109C2AB-6BAD-AA80-707E-4193333F2BB4}"/>
              </a:ext>
            </a:extLst>
          </p:cNvPr>
          <p:cNvGrpSpPr/>
          <p:nvPr/>
        </p:nvGrpSpPr>
        <p:grpSpPr>
          <a:xfrm>
            <a:off x="-117748" y="38879"/>
            <a:ext cx="7749684" cy="4985864"/>
            <a:chOff x="1681536" y="22145"/>
            <a:chExt cx="7749684" cy="4985864"/>
          </a:xfrm>
        </p:grpSpPr>
        <p:sp>
          <p:nvSpPr>
            <p:cNvPr id="5" name="Rounded Rectangle 4">
              <a:extLst>
                <a:ext uri="{FF2B5EF4-FFF2-40B4-BE49-F238E27FC236}">
                  <a16:creationId xmlns:a16="http://schemas.microsoft.com/office/drawing/2014/main" id="{2B4A0082-9545-0850-4574-B0E331099A86}"/>
                </a:ext>
              </a:extLst>
            </p:cNvPr>
            <p:cNvSpPr/>
            <p:nvPr/>
          </p:nvSpPr>
          <p:spPr>
            <a:xfrm>
              <a:off x="6730592" y="1346569"/>
              <a:ext cx="2700628" cy="827241"/>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Knowledge Extraction</a:t>
              </a:r>
            </a:p>
            <a:p>
              <a:r>
                <a:rPr lang="en-US" sz="1200">
                  <a:solidFill>
                    <a:schemeClr val="tx1"/>
                  </a:solidFill>
                </a:rPr>
                <a:t>Structuring data, named entity recognition, relation extraction</a:t>
              </a:r>
            </a:p>
            <a:p>
              <a:r>
                <a:rPr lang="en-US" sz="1200" i="1">
                  <a:solidFill>
                    <a:schemeClr val="tx1"/>
                  </a:solidFill>
                </a:rPr>
                <a:t>e.g. </a:t>
              </a:r>
              <a:r>
                <a:rPr lang="en-US" sz="1200" i="1" err="1">
                  <a:solidFill>
                    <a:schemeClr val="tx1"/>
                  </a:solidFill>
                </a:rPr>
                <a:t>SciBERT</a:t>
              </a:r>
              <a:r>
                <a:rPr lang="en-US" sz="1200" i="1">
                  <a:solidFill>
                    <a:schemeClr val="tx1"/>
                  </a:solidFill>
                </a:rPr>
                <a:t>, </a:t>
              </a:r>
              <a:r>
                <a:rPr lang="en-US" sz="1200" i="1" err="1">
                  <a:solidFill>
                    <a:schemeClr val="tx1"/>
                  </a:solidFill>
                </a:rPr>
                <a:t>AllenLNP</a:t>
              </a:r>
              <a:endParaRPr lang="en-US" sz="2000" i="1">
                <a:solidFill>
                  <a:schemeClr val="tx1"/>
                </a:solidFill>
              </a:endParaRPr>
            </a:p>
          </p:txBody>
        </p:sp>
        <p:sp>
          <p:nvSpPr>
            <p:cNvPr id="13" name="Rounded Rectangle 12">
              <a:extLst>
                <a:ext uri="{FF2B5EF4-FFF2-40B4-BE49-F238E27FC236}">
                  <a16:creationId xmlns:a16="http://schemas.microsoft.com/office/drawing/2014/main" id="{5EAF0D10-D075-B037-C312-6146205A07E7}"/>
                </a:ext>
              </a:extLst>
            </p:cNvPr>
            <p:cNvSpPr/>
            <p:nvPr/>
          </p:nvSpPr>
          <p:spPr>
            <a:xfrm>
              <a:off x="1681536" y="2337056"/>
              <a:ext cx="2332558" cy="978988"/>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b="1" err="1">
                  <a:solidFill>
                    <a:schemeClr val="tx1"/>
                  </a:solidFill>
                </a:rPr>
                <a:t>eXplainableAI</a:t>
              </a:r>
              <a:r>
                <a:rPr lang="en-US" sz="1400" b="1">
                  <a:solidFill>
                    <a:schemeClr val="tx1"/>
                  </a:solidFill>
                </a:rPr>
                <a:t> (XAI)</a:t>
              </a:r>
            </a:p>
            <a:p>
              <a:pPr algn="r"/>
              <a:r>
                <a:rPr lang="en-US" sz="1200">
                  <a:solidFill>
                    <a:schemeClr val="tx1"/>
                  </a:solidFill>
                </a:rPr>
                <a:t>Extracting actionable intelligence from trained AI models  </a:t>
              </a:r>
            </a:p>
          </p:txBody>
        </p:sp>
        <p:grpSp>
          <p:nvGrpSpPr>
            <p:cNvPr id="32" name="Group 31">
              <a:extLst>
                <a:ext uri="{FF2B5EF4-FFF2-40B4-BE49-F238E27FC236}">
                  <a16:creationId xmlns:a16="http://schemas.microsoft.com/office/drawing/2014/main" id="{D00A2A8D-D9A9-B43E-90C5-3754942FEC31}"/>
                </a:ext>
              </a:extLst>
            </p:cNvPr>
            <p:cNvGrpSpPr/>
            <p:nvPr/>
          </p:nvGrpSpPr>
          <p:grpSpPr>
            <a:xfrm>
              <a:off x="1800416" y="1388483"/>
              <a:ext cx="2372902" cy="1038261"/>
              <a:chOff x="1800416" y="1388483"/>
              <a:chExt cx="2372902" cy="1038261"/>
            </a:xfrm>
          </p:grpSpPr>
          <p:sp>
            <p:nvSpPr>
              <p:cNvPr id="10" name="Rounded Rectangle 9">
                <a:extLst>
                  <a:ext uri="{FF2B5EF4-FFF2-40B4-BE49-F238E27FC236}">
                    <a16:creationId xmlns:a16="http://schemas.microsoft.com/office/drawing/2014/main" id="{26A2BFC2-3833-9C6B-EDBD-99A78481162F}"/>
                  </a:ext>
                </a:extLst>
              </p:cNvPr>
              <p:cNvSpPr/>
              <p:nvPr/>
            </p:nvSpPr>
            <p:spPr>
              <a:xfrm>
                <a:off x="1979529" y="1599503"/>
                <a:ext cx="2088320" cy="827241"/>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a:solidFill>
                      <a:schemeClr val="tx1"/>
                    </a:solidFill>
                  </a:rPr>
                  <a:t>Subject-level metadata</a:t>
                </a:r>
              </a:p>
              <a:p>
                <a:pPr algn="r"/>
                <a:r>
                  <a:rPr lang="en-US" sz="1200">
                    <a:solidFill>
                      <a:schemeClr val="tx1"/>
                    </a:solidFill>
                  </a:rPr>
                  <a:t>Instrumentation of research community</a:t>
                </a:r>
              </a:p>
              <a:p>
                <a:pPr algn="r"/>
                <a:r>
                  <a:rPr lang="en-US" sz="1200" i="1">
                    <a:solidFill>
                      <a:schemeClr val="tx1"/>
                    </a:solidFill>
                  </a:rPr>
                  <a:t>e.g. </a:t>
                </a:r>
                <a:r>
                  <a:rPr lang="en-US" sz="1200" i="1" err="1">
                    <a:solidFill>
                      <a:schemeClr val="tx1"/>
                    </a:solidFill>
                  </a:rPr>
                  <a:t>ScienceSearch</a:t>
                </a:r>
                <a:endParaRPr lang="en-US" sz="1200" i="1">
                  <a:solidFill>
                    <a:schemeClr val="tx1"/>
                  </a:solidFill>
                </a:endParaRPr>
              </a:p>
            </p:txBody>
          </p:sp>
          <p:sp>
            <p:nvSpPr>
              <p:cNvPr id="28" name="TextBox 27">
                <a:extLst>
                  <a:ext uri="{FF2B5EF4-FFF2-40B4-BE49-F238E27FC236}">
                    <a16:creationId xmlns:a16="http://schemas.microsoft.com/office/drawing/2014/main" id="{D89519DE-16F7-04AA-5EAF-50B6EF53D887}"/>
                  </a:ext>
                </a:extLst>
              </p:cNvPr>
              <p:cNvSpPr txBox="1"/>
              <p:nvPr/>
            </p:nvSpPr>
            <p:spPr>
              <a:xfrm>
                <a:off x="1800416" y="1388483"/>
                <a:ext cx="2372902" cy="307777"/>
              </a:xfrm>
              <a:prstGeom prst="rect">
                <a:avLst/>
              </a:prstGeom>
              <a:noFill/>
            </p:spPr>
            <p:txBody>
              <a:bodyPr wrap="square">
                <a:spAutoFit/>
              </a:bodyPr>
              <a:lstStyle/>
              <a:p>
                <a:pPr algn="r"/>
                <a:r>
                  <a:rPr lang="en-US" sz="1400" b="1">
                    <a:solidFill>
                      <a:schemeClr val="tx1"/>
                    </a:solidFill>
                  </a:rPr>
                  <a:t>Documentation &amp; annotation</a:t>
                </a:r>
              </a:p>
            </p:txBody>
          </p:sp>
        </p:grpSp>
        <p:grpSp>
          <p:nvGrpSpPr>
            <p:cNvPr id="41" name="Group 40">
              <a:extLst>
                <a:ext uri="{FF2B5EF4-FFF2-40B4-BE49-F238E27FC236}">
                  <a16:creationId xmlns:a16="http://schemas.microsoft.com/office/drawing/2014/main" id="{5EB523FA-FF40-B9C4-BB09-B13728E87779}"/>
                </a:ext>
              </a:extLst>
            </p:cNvPr>
            <p:cNvGrpSpPr/>
            <p:nvPr/>
          </p:nvGrpSpPr>
          <p:grpSpPr>
            <a:xfrm>
              <a:off x="1807775" y="22145"/>
              <a:ext cx="7368125" cy="4985864"/>
              <a:chOff x="1807775" y="22145"/>
              <a:chExt cx="7368125" cy="4985864"/>
            </a:xfrm>
          </p:grpSpPr>
          <p:sp>
            <p:nvSpPr>
              <p:cNvPr id="4" name="Rounded Rectangle 3">
                <a:extLst>
                  <a:ext uri="{FF2B5EF4-FFF2-40B4-BE49-F238E27FC236}">
                    <a16:creationId xmlns:a16="http://schemas.microsoft.com/office/drawing/2014/main" id="{B4AB2A5B-2A31-CA16-FDDD-43932AA3E220}"/>
                  </a:ext>
                </a:extLst>
              </p:cNvPr>
              <p:cNvSpPr/>
              <p:nvPr/>
            </p:nvSpPr>
            <p:spPr>
              <a:xfrm>
                <a:off x="6173474" y="422370"/>
                <a:ext cx="2879909" cy="966113"/>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Search &amp; Evaluation</a:t>
                </a:r>
              </a:p>
              <a:p>
                <a:r>
                  <a:rPr lang="en-US" sz="1100">
                    <a:solidFill>
                      <a:schemeClr val="tx1"/>
                    </a:solidFill>
                  </a:rPr>
                  <a:t>Semantic search, recommender systems, citation analysis</a:t>
                </a:r>
              </a:p>
              <a:p>
                <a:r>
                  <a:rPr lang="en-US" sz="1100" i="1">
                    <a:solidFill>
                      <a:schemeClr val="tx1"/>
                    </a:solidFill>
                  </a:rPr>
                  <a:t>Elicit, Connected Papers, ORKG Ask, </a:t>
                </a:r>
                <a:r>
                  <a:rPr lang="en-US" sz="1100" i="1" err="1">
                    <a:solidFill>
                      <a:schemeClr val="tx1"/>
                    </a:solidFill>
                  </a:rPr>
                  <a:t>SciTrue</a:t>
                </a:r>
                <a:endParaRPr lang="en-US" sz="1100" i="1">
                  <a:solidFill>
                    <a:schemeClr val="tx1"/>
                  </a:solidFill>
                </a:endParaRPr>
              </a:p>
            </p:txBody>
          </p:sp>
          <p:sp>
            <p:nvSpPr>
              <p:cNvPr id="6" name="Rounded Rectangle 5">
                <a:extLst>
                  <a:ext uri="{FF2B5EF4-FFF2-40B4-BE49-F238E27FC236}">
                    <a16:creationId xmlns:a16="http://schemas.microsoft.com/office/drawing/2014/main" id="{405C8A3A-A449-CC00-9E2D-BB01A5CAF5F2}"/>
                  </a:ext>
                </a:extLst>
              </p:cNvPr>
              <p:cNvSpPr/>
              <p:nvPr/>
            </p:nvSpPr>
            <p:spPr>
              <a:xfrm>
                <a:off x="6807496" y="2112666"/>
                <a:ext cx="2368404" cy="1161224"/>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Knowledge </a:t>
                </a:r>
                <a:r>
                  <a:rPr lang="en-US" sz="1400" b="1" err="1">
                    <a:solidFill>
                      <a:schemeClr val="tx1"/>
                    </a:solidFill>
                  </a:rPr>
                  <a:t>Organisation</a:t>
                </a:r>
                <a:endParaRPr lang="en-US" sz="1400" b="1">
                  <a:solidFill>
                    <a:schemeClr val="tx1"/>
                  </a:solidFill>
                </a:endParaRPr>
              </a:p>
              <a:p>
                <a:r>
                  <a:rPr lang="en-US" sz="1200">
                    <a:solidFill>
                      <a:schemeClr val="tx1"/>
                    </a:solidFill>
                  </a:rPr>
                  <a:t>KG construction, ontology alignment</a:t>
                </a:r>
              </a:p>
              <a:p>
                <a:r>
                  <a:rPr lang="en-US" sz="1200" i="1">
                    <a:solidFill>
                      <a:schemeClr val="tx1"/>
                    </a:solidFill>
                  </a:rPr>
                  <a:t>e.g. Papers with code, </a:t>
                </a:r>
                <a:r>
                  <a:rPr lang="en-US" sz="1200" i="1" err="1">
                    <a:solidFill>
                      <a:schemeClr val="tx1"/>
                    </a:solidFill>
                  </a:rPr>
                  <a:t>OpenAlex</a:t>
                </a:r>
                <a:endParaRPr lang="en-US" sz="2000" i="1">
                  <a:solidFill>
                    <a:schemeClr val="tx1"/>
                  </a:solidFill>
                </a:endParaRPr>
              </a:p>
            </p:txBody>
          </p:sp>
          <p:sp>
            <p:nvSpPr>
              <p:cNvPr id="7" name="Rounded Rectangle 6">
                <a:extLst>
                  <a:ext uri="{FF2B5EF4-FFF2-40B4-BE49-F238E27FC236}">
                    <a16:creationId xmlns:a16="http://schemas.microsoft.com/office/drawing/2014/main" id="{2DC955ED-AB90-67F7-917A-73F856E5F8E2}"/>
                  </a:ext>
                </a:extLst>
              </p:cNvPr>
              <p:cNvSpPr/>
              <p:nvPr/>
            </p:nvSpPr>
            <p:spPr>
              <a:xfrm>
                <a:off x="2040670" y="248116"/>
                <a:ext cx="2531330" cy="1274543"/>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b="1" i="0" u="none" strike="noStrike" kern="1200">
                    <a:solidFill>
                      <a:schemeClr val="tx1"/>
                    </a:solidFill>
                    <a:effectLst/>
                    <a:latin typeface="Calibri" panose="020F0502020204030204" pitchFamily="34" charset="0"/>
                  </a:rPr>
                  <a:t>Authoring (AI for communication)</a:t>
                </a:r>
                <a:br>
                  <a:rPr lang="en-US" sz="1800" i="0" u="none" strike="noStrike" kern="1200">
                    <a:solidFill>
                      <a:schemeClr val="tx1"/>
                    </a:solidFill>
                    <a:effectLst/>
                    <a:latin typeface="Calibri" panose="020F0502020204030204" pitchFamily="34" charset="0"/>
                  </a:rPr>
                </a:br>
                <a:r>
                  <a:rPr lang="en-US" sz="1200" i="0" u="none" strike="noStrike" kern="1200">
                    <a:solidFill>
                      <a:schemeClr val="tx1"/>
                    </a:solidFill>
                    <a:effectLst/>
                    <a:latin typeface="Calibri" panose="020F0502020204030204" pitchFamily="34" charset="0"/>
                  </a:rPr>
                  <a:t>e.g. </a:t>
                </a:r>
                <a:r>
                  <a:rPr lang="en-US" sz="1200" i="1" u="none" strike="noStrike" kern="1200">
                    <a:solidFill>
                      <a:schemeClr val="tx1"/>
                    </a:solidFill>
                    <a:effectLst/>
                    <a:latin typeface="Calibri" panose="020F0502020204030204" pitchFamily="34" charset="0"/>
                  </a:rPr>
                  <a:t>LivePublication</a:t>
                </a:r>
                <a:r>
                  <a:rPr lang="en-US" sz="1200" i="0" u="none" strike="noStrike" kern="1200">
                    <a:solidFill>
                      <a:schemeClr val="tx1"/>
                    </a:solidFill>
                    <a:effectLst/>
                    <a:latin typeface="Calibri" panose="020F0502020204030204" pitchFamily="34" charset="0"/>
                  </a:rPr>
                  <a:t>, </a:t>
                </a:r>
                <a:r>
                  <a:rPr lang="en-US" sz="1200" i="1" u="none" strike="noStrike" kern="1200" err="1">
                    <a:solidFill>
                      <a:schemeClr val="tx1"/>
                    </a:solidFill>
                    <a:effectLst/>
                    <a:latin typeface="Calibri" panose="020F0502020204030204" pitchFamily="34" charset="0"/>
                  </a:rPr>
                  <a:t>Jenni.ai</a:t>
                </a:r>
                <a:endParaRPr lang="en-US">
                  <a:solidFill>
                    <a:schemeClr val="tx1"/>
                  </a:solidFill>
                </a:endParaRPr>
              </a:p>
            </p:txBody>
          </p:sp>
          <p:sp>
            <p:nvSpPr>
              <p:cNvPr id="8" name="Rounded Rectangle 7">
                <a:extLst>
                  <a:ext uri="{FF2B5EF4-FFF2-40B4-BE49-F238E27FC236}">
                    <a16:creationId xmlns:a16="http://schemas.microsoft.com/office/drawing/2014/main" id="{4ACAAF50-F9B5-2191-CD9A-A092844AC425}"/>
                  </a:ext>
                </a:extLst>
              </p:cNvPr>
              <p:cNvSpPr/>
              <p:nvPr/>
            </p:nvSpPr>
            <p:spPr>
              <a:xfrm>
                <a:off x="4836342" y="3843389"/>
                <a:ext cx="1144627" cy="827241"/>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Analysis &amp; Simulation</a:t>
                </a:r>
                <a:endParaRPr lang="en-US" sz="1400">
                  <a:solidFill>
                    <a:schemeClr val="tx1"/>
                  </a:solidFill>
                </a:endParaRPr>
              </a:p>
              <a:p>
                <a:r>
                  <a:rPr lang="en-US" sz="1200">
                    <a:solidFill>
                      <a:schemeClr val="tx1"/>
                    </a:solidFill>
                  </a:rPr>
                  <a:t>Modelling, Digital Twins</a:t>
                </a:r>
              </a:p>
            </p:txBody>
          </p:sp>
          <p:sp>
            <p:nvSpPr>
              <p:cNvPr id="9" name="Rounded Rectangle 8">
                <a:extLst>
                  <a:ext uri="{FF2B5EF4-FFF2-40B4-BE49-F238E27FC236}">
                    <a16:creationId xmlns:a16="http://schemas.microsoft.com/office/drawing/2014/main" id="{D03081BF-F672-8230-7F57-C509511D8A12}"/>
                  </a:ext>
                </a:extLst>
              </p:cNvPr>
              <p:cNvSpPr/>
              <p:nvPr/>
            </p:nvSpPr>
            <p:spPr>
              <a:xfrm>
                <a:off x="5822920" y="3684647"/>
                <a:ext cx="3042004" cy="1323362"/>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Creation / Synthesis</a:t>
                </a:r>
              </a:p>
              <a:p>
                <a:r>
                  <a:rPr lang="en-US" sz="1200">
                    <a:solidFill>
                      <a:schemeClr val="tx1"/>
                    </a:solidFill>
                  </a:rPr>
                  <a:t>Data preparation, Code Generation, synthetic data creation, AI model creation </a:t>
                </a:r>
              </a:p>
              <a:p>
                <a:r>
                  <a:rPr lang="en-US" sz="1200" i="1">
                    <a:solidFill>
                      <a:schemeClr val="tx1"/>
                    </a:solidFill>
                  </a:rPr>
                  <a:t>e.g. </a:t>
                </a:r>
                <a:r>
                  <a:rPr lang="en-US" sz="1200" i="1" err="1">
                    <a:solidFill>
                      <a:schemeClr val="tx1"/>
                    </a:solidFill>
                  </a:rPr>
                  <a:t>DataBricks</a:t>
                </a:r>
                <a:r>
                  <a:rPr lang="en-US" sz="1200" i="1">
                    <a:solidFill>
                      <a:schemeClr val="tx1"/>
                    </a:solidFill>
                  </a:rPr>
                  <a:t>, gene programming</a:t>
                </a:r>
              </a:p>
              <a:p>
                <a:r>
                  <a:rPr lang="en-US" sz="1200" i="1" err="1">
                    <a:solidFill>
                      <a:schemeClr val="tx1"/>
                    </a:solidFill>
                  </a:rPr>
                  <a:t>Sakana.ai</a:t>
                </a:r>
                <a:r>
                  <a:rPr lang="en-US" sz="1200" i="1">
                    <a:solidFill>
                      <a:schemeClr val="tx1"/>
                    </a:solidFill>
                  </a:rPr>
                  <a:t>, </a:t>
                </a:r>
                <a:r>
                  <a:rPr lang="en-US" sz="1200" i="1" err="1">
                    <a:solidFill>
                      <a:schemeClr val="tx1"/>
                    </a:solidFill>
                  </a:rPr>
                  <a:t>CycleGAN</a:t>
                </a:r>
                <a:endParaRPr lang="en-US" sz="1200" i="1">
                  <a:solidFill>
                    <a:schemeClr val="tx1"/>
                  </a:solidFill>
                </a:endParaRPr>
              </a:p>
            </p:txBody>
          </p:sp>
          <p:sp>
            <p:nvSpPr>
              <p:cNvPr id="11" name="Rounded Rectangle 10">
                <a:extLst>
                  <a:ext uri="{FF2B5EF4-FFF2-40B4-BE49-F238E27FC236}">
                    <a16:creationId xmlns:a16="http://schemas.microsoft.com/office/drawing/2014/main" id="{3942E331-AB47-3449-05FA-3AA20289D396}"/>
                  </a:ext>
                </a:extLst>
              </p:cNvPr>
              <p:cNvSpPr/>
              <p:nvPr/>
            </p:nvSpPr>
            <p:spPr>
              <a:xfrm>
                <a:off x="4616467" y="22145"/>
                <a:ext cx="1764087" cy="1165234"/>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Ideation</a:t>
                </a:r>
                <a:endParaRPr lang="en-US" sz="1600" b="1">
                  <a:solidFill>
                    <a:schemeClr val="tx1"/>
                  </a:solidFill>
                </a:endParaRPr>
              </a:p>
              <a:p>
                <a:r>
                  <a:rPr lang="en-US" sz="1200">
                    <a:solidFill>
                      <a:schemeClr val="tx1"/>
                    </a:solidFill>
                  </a:rPr>
                  <a:t>Searching for innovation gaps &amp; opportunities</a:t>
                </a:r>
                <a:endParaRPr lang="en-US" sz="1400">
                  <a:solidFill>
                    <a:schemeClr val="tx1"/>
                  </a:solidFill>
                </a:endParaRPr>
              </a:p>
            </p:txBody>
          </p:sp>
          <p:sp>
            <p:nvSpPr>
              <p:cNvPr id="12" name="Rounded Rectangle 11">
                <a:extLst>
                  <a:ext uri="{FF2B5EF4-FFF2-40B4-BE49-F238E27FC236}">
                    <a16:creationId xmlns:a16="http://schemas.microsoft.com/office/drawing/2014/main" id="{149532A4-5653-BF7A-7108-64CB433C28D3}"/>
                  </a:ext>
                </a:extLst>
              </p:cNvPr>
              <p:cNvSpPr/>
              <p:nvPr/>
            </p:nvSpPr>
            <p:spPr>
              <a:xfrm>
                <a:off x="3060488" y="3680216"/>
                <a:ext cx="1865455" cy="1123852"/>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b="1">
                    <a:solidFill>
                      <a:schemeClr val="tx1"/>
                    </a:solidFill>
                  </a:rPr>
                  <a:t>Foundation Models for research</a:t>
                </a:r>
              </a:p>
              <a:p>
                <a:pPr algn="r"/>
                <a:r>
                  <a:rPr lang="en-US" sz="1200" i="1">
                    <a:solidFill>
                      <a:schemeClr val="tx1"/>
                    </a:solidFill>
                  </a:rPr>
                  <a:t>e.g. climate prediction: Aurora</a:t>
                </a:r>
              </a:p>
            </p:txBody>
          </p:sp>
          <p:sp>
            <p:nvSpPr>
              <p:cNvPr id="14" name="Rounded Rectangle 13">
                <a:extLst>
                  <a:ext uri="{FF2B5EF4-FFF2-40B4-BE49-F238E27FC236}">
                    <a16:creationId xmlns:a16="http://schemas.microsoft.com/office/drawing/2014/main" id="{8DA68615-F67E-C72D-784F-7B0DB60B4375}"/>
                  </a:ext>
                </a:extLst>
              </p:cNvPr>
              <p:cNvSpPr/>
              <p:nvPr/>
            </p:nvSpPr>
            <p:spPr>
              <a:xfrm>
                <a:off x="1807775" y="2987325"/>
                <a:ext cx="2531330" cy="978988"/>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400" b="1">
                    <a:solidFill>
                      <a:schemeClr val="tx1"/>
                    </a:solidFill>
                  </a:rPr>
                  <a:t>Evaluation</a:t>
                </a:r>
                <a:endParaRPr lang="en-US" sz="1600" b="1">
                  <a:solidFill>
                    <a:schemeClr val="tx1"/>
                  </a:solidFill>
                </a:endParaRPr>
              </a:p>
              <a:p>
                <a:pPr algn="r"/>
                <a:r>
                  <a:rPr lang="en-US" sz="1200">
                    <a:solidFill>
                      <a:schemeClr val="tx1"/>
                    </a:solidFill>
                  </a:rPr>
                  <a:t>Robustness, Verify against physical models, logic, statistics, Bias</a:t>
                </a:r>
              </a:p>
            </p:txBody>
          </p:sp>
          <p:sp>
            <p:nvSpPr>
              <p:cNvPr id="15" name="Rounded Rectangle 14">
                <a:extLst>
                  <a:ext uri="{FF2B5EF4-FFF2-40B4-BE49-F238E27FC236}">
                    <a16:creationId xmlns:a16="http://schemas.microsoft.com/office/drawing/2014/main" id="{48CBA6FC-67D1-FDE6-EF9C-23457F679F7D}"/>
                  </a:ext>
                </a:extLst>
              </p:cNvPr>
              <p:cNvSpPr/>
              <p:nvPr/>
            </p:nvSpPr>
            <p:spPr>
              <a:xfrm>
                <a:off x="6478206" y="3136972"/>
                <a:ext cx="2626073" cy="793481"/>
              </a:xfrm>
              <a:prstGeom prst="round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i="0" u="none" strike="noStrike" kern="1200" err="1">
                    <a:solidFill>
                      <a:schemeClr val="tx1"/>
                    </a:solidFill>
                    <a:effectLst/>
                    <a:latin typeface="Calibri" panose="020F0502020204030204" pitchFamily="34" charset="0"/>
                  </a:rPr>
                  <a:t>Optimisation</a:t>
                </a:r>
                <a:r>
                  <a:rPr lang="en-US" sz="1400" b="1" i="0" u="none" strike="noStrike" kern="1200">
                    <a:solidFill>
                      <a:schemeClr val="tx1"/>
                    </a:solidFill>
                    <a:effectLst/>
                    <a:latin typeface="Calibri" panose="020F0502020204030204" pitchFamily="34" charset="0"/>
                  </a:rPr>
                  <a:t> &amp; Planning</a:t>
                </a:r>
              </a:p>
              <a:p>
                <a:r>
                  <a:rPr lang="en-US" sz="1200">
                    <a:solidFill>
                      <a:schemeClr val="tx1"/>
                    </a:solidFill>
                    <a:latin typeface="Calibri" panose="020F0502020204030204" pitchFamily="34" charset="0"/>
                  </a:rPr>
                  <a:t>Optimizing experimental campaigns </a:t>
                </a:r>
                <a:r>
                  <a:rPr lang="en-US" sz="1200" i="1">
                    <a:solidFill>
                      <a:schemeClr val="tx1"/>
                    </a:solidFill>
                    <a:latin typeface="Calibri" panose="020F0502020204030204" pitchFamily="34" charset="0"/>
                  </a:rPr>
                  <a:t>e.g. ‘Eve’</a:t>
                </a:r>
                <a:endParaRPr lang="en-US" sz="1400" i="1">
                  <a:solidFill>
                    <a:schemeClr val="tx1"/>
                  </a:solidFill>
                </a:endParaRPr>
              </a:p>
            </p:txBody>
          </p:sp>
          <p:sp>
            <p:nvSpPr>
              <p:cNvPr id="34" name="Freeform 33">
                <a:extLst>
                  <a:ext uri="{FF2B5EF4-FFF2-40B4-BE49-F238E27FC236}">
                    <a16:creationId xmlns:a16="http://schemas.microsoft.com/office/drawing/2014/main" id="{8EC20F05-6347-0C01-3A3D-72490F9B6F5D}"/>
                  </a:ext>
                </a:extLst>
              </p:cNvPr>
              <p:cNvSpPr/>
              <p:nvPr/>
            </p:nvSpPr>
            <p:spPr>
              <a:xfrm rot="4232368">
                <a:off x="3988465" y="1033990"/>
                <a:ext cx="2809180" cy="2809180"/>
              </a:xfrm>
              <a:custGeom>
                <a:avLst/>
                <a:gdLst/>
                <a:ahLst/>
                <a:cxnLst/>
                <a:rect l="l" t="t" r="r" b="b"/>
                <a:pathLst>
                  <a:path w="7604496" h="7604496">
                    <a:moveTo>
                      <a:pt x="0" y="0"/>
                    </a:moveTo>
                    <a:lnTo>
                      <a:pt x="7604496" y="0"/>
                    </a:lnTo>
                    <a:lnTo>
                      <a:pt x="7604496" y="7604496"/>
                    </a:lnTo>
                    <a:lnTo>
                      <a:pt x="0" y="760449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NZ" sz="800"/>
              </a:p>
            </p:txBody>
          </p:sp>
          <p:sp>
            <p:nvSpPr>
              <p:cNvPr id="35" name="TextBox 4">
                <a:extLst>
                  <a:ext uri="{FF2B5EF4-FFF2-40B4-BE49-F238E27FC236}">
                    <a16:creationId xmlns:a16="http://schemas.microsoft.com/office/drawing/2014/main" id="{9B689330-853C-6EF9-5D9A-2F8512067AAE}"/>
                  </a:ext>
                </a:extLst>
              </p:cNvPr>
              <p:cNvSpPr txBox="1"/>
              <p:nvPr/>
            </p:nvSpPr>
            <p:spPr>
              <a:xfrm>
                <a:off x="5531921" y="1602865"/>
                <a:ext cx="597171" cy="2308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91"/>
                  </a:lnSpc>
                </a:pPr>
                <a:r>
                  <a:rPr lang="en-US" sz="900" b="1">
                    <a:solidFill>
                      <a:srgbClr val="F2F2F2"/>
                    </a:solidFill>
                    <a:latin typeface="+mj-lt"/>
                  </a:rPr>
                  <a:t>PLAN &amp;</a:t>
                </a:r>
              </a:p>
              <a:p>
                <a:pPr algn="ctr">
                  <a:lnSpc>
                    <a:spcPts val="891"/>
                  </a:lnSpc>
                </a:pPr>
                <a:r>
                  <a:rPr lang="en-US" sz="900" b="1">
                    <a:solidFill>
                      <a:srgbClr val="F2F2F2"/>
                    </a:solidFill>
                    <a:latin typeface="+mj-lt"/>
                  </a:rPr>
                  <a:t>DESIGN</a:t>
                </a:r>
              </a:p>
            </p:txBody>
          </p:sp>
          <p:sp>
            <p:nvSpPr>
              <p:cNvPr id="36" name="TextBox 5">
                <a:extLst>
                  <a:ext uri="{FF2B5EF4-FFF2-40B4-BE49-F238E27FC236}">
                    <a16:creationId xmlns:a16="http://schemas.microsoft.com/office/drawing/2014/main" id="{4D861014-0380-0BFA-47B6-3F2BD374533A}"/>
                  </a:ext>
                </a:extLst>
              </p:cNvPr>
              <p:cNvSpPr txBox="1"/>
              <p:nvPr/>
            </p:nvSpPr>
            <p:spPr>
              <a:xfrm>
                <a:off x="5900849" y="2663702"/>
                <a:ext cx="725875" cy="2308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91"/>
                  </a:lnSpc>
                </a:pPr>
                <a:r>
                  <a:rPr lang="en-US" sz="900" b="1">
                    <a:solidFill>
                      <a:srgbClr val="F2F2F2"/>
                    </a:solidFill>
                    <a:latin typeface="+mj-lt"/>
                  </a:rPr>
                  <a:t>CREATE</a:t>
                </a:r>
                <a:br>
                  <a:rPr lang="en-US" sz="900" b="1">
                    <a:solidFill>
                      <a:srgbClr val="F2F2F2"/>
                    </a:solidFill>
                    <a:latin typeface="+mj-lt"/>
                  </a:rPr>
                </a:br>
                <a:r>
                  <a:rPr lang="en-US" sz="900" b="1">
                    <a:solidFill>
                      <a:srgbClr val="F2F2F2"/>
                    </a:solidFill>
                    <a:latin typeface="+mj-lt"/>
                  </a:rPr>
                  <a:t>&amp; COLLECT</a:t>
                </a:r>
              </a:p>
            </p:txBody>
          </p:sp>
          <p:sp>
            <p:nvSpPr>
              <p:cNvPr id="37" name="TextBox 6">
                <a:extLst>
                  <a:ext uri="{FF2B5EF4-FFF2-40B4-BE49-F238E27FC236}">
                    <a16:creationId xmlns:a16="http://schemas.microsoft.com/office/drawing/2014/main" id="{983E3A25-C05E-7446-DB21-6E9BFAA6A306}"/>
                  </a:ext>
                </a:extLst>
              </p:cNvPr>
              <p:cNvSpPr txBox="1"/>
              <p:nvPr/>
            </p:nvSpPr>
            <p:spPr>
              <a:xfrm>
                <a:off x="4951599" y="3351152"/>
                <a:ext cx="737756" cy="2308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91"/>
                  </a:lnSpc>
                </a:pPr>
                <a:r>
                  <a:rPr lang="en-US" sz="900" b="1">
                    <a:solidFill>
                      <a:srgbClr val="F2F2F2"/>
                    </a:solidFill>
                    <a:latin typeface="+mj-lt"/>
                  </a:rPr>
                  <a:t>ANALYSE &amp; INTERPRET</a:t>
                </a:r>
              </a:p>
            </p:txBody>
          </p:sp>
          <p:sp>
            <p:nvSpPr>
              <p:cNvPr id="38" name="TextBox 7">
                <a:extLst>
                  <a:ext uri="{FF2B5EF4-FFF2-40B4-BE49-F238E27FC236}">
                    <a16:creationId xmlns:a16="http://schemas.microsoft.com/office/drawing/2014/main" id="{77B89108-00A3-8169-B2B0-57B2524477E6}"/>
                  </a:ext>
                </a:extLst>
              </p:cNvPr>
              <p:cNvSpPr txBox="1"/>
              <p:nvPr/>
            </p:nvSpPr>
            <p:spPr>
              <a:xfrm>
                <a:off x="4126595" y="2628825"/>
                <a:ext cx="697745" cy="2308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91"/>
                  </a:lnSpc>
                </a:pPr>
                <a:r>
                  <a:rPr lang="en-US" sz="900" b="1">
                    <a:solidFill>
                      <a:srgbClr val="F2F2F2"/>
                    </a:solidFill>
                    <a:latin typeface="+mj-lt"/>
                  </a:rPr>
                  <a:t>PUBLISH </a:t>
                </a:r>
              </a:p>
              <a:p>
                <a:pPr algn="ctr">
                  <a:lnSpc>
                    <a:spcPts val="891"/>
                  </a:lnSpc>
                </a:pPr>
                <a:r>
                  <a:rPr lang="en-US" sz="900" b="1">
                    <a:solidFill>
                      <a:srgbClr val="F2F2F2"/>
                    </a:solidFill>
                    <a:latin typeface="+mj-lt"/>
                  </a:rPr>
                  <a:t>&amp; REPORT</a:t>
                </a:r>
              </a:p>
            </p:txBody>
          </p:sp>
          <p:sp>
            <p:nvSpPr>
              <p:cNvPr id="39" name="TextBox 8">
                <a:extLst>
                  <a:ext uri="{FF2B5EF4-FFF2-40B4-BE49-F238E27FC236}">
                    <a16:creationId xmlns:a16="http://schemas.microsoft.com/office/drawing/2014/main" id="{7BB13226-4EEE-D5CA-F51D-C1C9E36DFC53}"/>
                  </a:ext>
                </a:extLst>
              </p:cNvPr>
              <p:cNvSpPr txBox="1"/>
              <p:nvPr/>
            </p:nvSpPr>
            <p:spPr>
              <a:xfrm>
                <a:off x="4587445" y="1602865"/>
                <a:ext cx="635348" cy="2308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91"/>
                  </a:lnSpc>
                </a:pPr>
                <a:r>
                  <a:rPr lang="en-US" sz="900" b="1">
                    <a:solidFill>
                      <a:srgbClr val="F2F2F2"/>
                    </a:solidFill>
                    <a:latin typeface="+mj-lt"/>
                  </a:rPr>
                  <a:t>DISCOVER</a:t>
                </a:r>
              </a:p>
              <a:p>
                <a:pPr algn="ctr">
                  <a:lnSpc>
                    <a:spcPts val="891"/>
                  </a:lnSpc>
                </a:pPr>
                <a:r>
                  <a:rPr lang="en-US" sz="900" b="1">
                    <a:solidFill>
                      <a:srgbClr val="F2F2F2"/>
                    </a:solidFill>
                    <a:latin typeface="+mj-lt"/>
                  </a:rPr>
                  <a:t>&amp; REUSE</a:t>
                </a:r>
              </a:p>
            </p:txBody>
          </p:sp>
          <p:sp>
            <p:nvSpPr>
              <p:cNvPr id="40" name="TextBox 39">
                <a:extLst>
                  <a:ext uri="{FF2B5EF4-FFF2-40B4-BE49-F238E27FC236}">
                    <a16:creationId xmlns:a16="http://schemas.microsoft.com/office/drawing/2014/main" id="{EFBA2DB0-EA25-EAD4-9C9B-6133BDA58DB5}"/>
                  </a:ext>
                </a:extLst>
              </p:cNvPr>
              <p:cNvSpPr txBox="1"/>
              <p:nvPr/>
            </p:nvSpPr>
            <p:spPr>
              <a:xfrm>
                <a:off x="4797958" y="2119944"/>
                <a:ext cx="1133301" cy="707886"/>
              </a:xfrm>
              <a:prstGeom prst="rect">
                <a:avLst/>
              </a:prstGeom>
              <a:noFill/>
            </p:spPr>
            <p:txBody>
              <a:bodyPr wrap="square" rtlCol="0">
                <a:spAutoFit/>
              </a:bodyPr>
              <a:lstStyle/>
              <a:p>
                <a:pPr algn="ctr"/>
                <a:r>
                  <a:rPr lang="en-US" sz="2000"/>
                  <a:t>AI in research</a:t>
                </a:r>
              </a:p>
            </p:txBody>
          </p:sp>
        </p:grpSp>
      </p:grpSp>
    </p:spTree>
    <p:extLst>
      <p:ext uri="{BB962C8B-B14F-4D97-AF65-F5344CB8AC3E}">
        <p14:creationId xmlns:p14="http://schemas.microsoft.com/office/powerpoint/2010/main" val="63598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C4EDE-8DC0-84D2-A159-9B86BC27AF55}"/>
              </a:ext>
            </a:extLst>
          </p:cNvPr>
          <p:cNvSpPr>
            <a:spLocks noGrp="1"/>
          </p:cNvSpPr>
          <p:nvPr>
            <p:ph idx="1"/>
          </p:nvPr>
        </p:nvSpPr>
        <p:spPr>
          <a:xfrm>
            <a:off x="260663" y="1302312"/>
            <a:ext cx="3943350" cy="3263504"/>
          </a:xfrm>
        </p:spPr>
        <p:txBody>
          <a:bodyPr>
            <a:normAutofit/>
          </a:bodyPr>
          <a:lstStyle/>
          <a:p>
            <a:pPr marL="0" indent="0">
              <a:buNone/>
            </a:pPr>
            <a:r>
              <a:rPr lang="en-US" sz="2400" b="1"/>
              <a:t>Cloud models</a:t>
            </a:r>
          </a:p>
          <a:p>
            <a:pPr marL="0" indent="0">
              <a:lnSpc>
                <a:spcPct val="110000"/>
              </a:lnSpc>
              <a:spcAft>
                <a:spcPts val="500"/>
              </a:spcAft>
              <a:buSzPct val="100000"/>
              <a:buNone/>
            </a:pPr>
            <a:r>
              <a:rPr lang="en-US" sz="1400"/>
              <a:t>e.g. Gemini, ChatGPT, Claude and others</a:t>
            </a:r>
          </a:p>
          <a:p>
            <a:pPr>
              <a:buFontTx/>
              <a:buChar char="-"/>
            </a:pPr>
            <a:r>
              <a:rPr lang="en-US"/>
              <a:t>No infrastructure required</a:t>
            </a:r>
          </a:p>
          <a:p>
            <a:pPr>
              <a:buFontTx/>
              <a:buChar char="-"/>
            </a:pPr>
            <a:r>
              <a:rPr lang="en-US"/>
              <a:t>Subscription/pay per use</a:t>
            </a:r>
          </a:p>
          <a:p>
            <a:pPr marL="0" indent="0">
              <a:buNone/>
            </a:pPr>
            <a:r>
              <a:rPr lang="en-US"/>
              <a:t>- Usually ‘frontier’ models</a:t>
            </a:r>
          </a:p>
          <a:p>
            <a:pPr marL="0" indent="0">
              <a:buNone/>
            </a:pPr>
            <a:r>
              <a:rPr lang="en-US"/>
              <a:t>- Data consideration</a:t>
            </a:r>
          </a:p>
        </p:txBody>
      </p:sp>
      <p:sp>
        <p:nvSpPr>
          <p:cNvPr id="6" name="Shape 1">
            <a:extLst>
              <a:ext uri="{FF2B5EF4-FFF2-40B4-BE49-F238E27FC236}">
                <a16:creationId xmlns:a16="http://schemas.microsoft.com/office/drawing/2014/main" id="{370DCD45-415F-6ABC-953C-0D6AF577247E}"/>
              </a:ext>
            </a:extLst>
          </p:cNvPr>
          <p:cNvSpPr/>
          <p:nvPr/>
        </p:nvSpPr>
        <p:spPr>
          <a:xfrm>
            <a:off x="0" y="3346"/>
            <a:ext cx="9144000" cy="960784"/>
          </a:xfrm>
          <a:prstGeom prst="rect">
            <a:avLst/>
          </a:prstGeom>
          <a:solidFill>
            <a:srgbClr val="0D1F3C"/>
          </a:solidFill>
          <a:ln w="12700">
            <a:solidFill>
              <a:srgbClr val="0D1F3C"/>
            </a:solidFill>
            <a:prstDash val="solid"/>
          </a:ln>
        </p:spPr>
        <p:txBody>
          <a:bodyPr/>
          <a:lstStyle/>
          <a:p>
            <a:endParaRPr lang="en-NZ"/>
          </a:p>
        </p:txBody>
      </p:sp>
      <p:sp>
        <p:nvSpPr>
          <p:cNvPr id="7" name="Text 3">
            <a:extLst>
              <a:ext uri="{FF2B5EF4-FFF2-40B4-BE49-F238E27FC236}">
                <a16:creationId xmlns:a16="http://schemas.microsoft.com/office/drawing/2014/main" id="{4B58E73C-AE51-CFCC-F6C1-CC5450EE2C20}"/>
              </a:ext>
            </a:extLst>
          </p:cNvPr>
          <p:cNvSpPr/>
          <p:nvPr/>
        </p:nvSpPr>
        <p:spPr>
          <a:xfrm>
            <a:off x="224809" y="126009"/>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Using GenAI Large Language Models</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2" name="Shape 2">
            <a:extLst>
              <a:ext uri="{FF2B5EF4-FFF2-40B4-BE49-F238E27FC236}">
                <a16:creationId xmlns:a16="http://schemas.microsoft.com/office/drawing/2014/main" id="{A82FD1D8-2B7B-5ECA-7B7B-9A430506728D}"/>
              </a:ext>
            </a:extLst>
          </p:cNvPr>
          <p:cNvSpPr/>
          <p:nvPr/>
        </p:nvSpPr>
        <p:spPr>
          <a:xfrm>
            <a:off x="-7297" y="915065"/>
            <a:ext cx="9144000" cy="45719"/>
          </a:xfrm>
          <a:prstGeom prst="rect">
            <a:avLst/>
          </a:prstGeom>
          <a:solidFill>
            <a:srgbClr val="F59E0B"/>
          </a:solidFill>
          <a:ln w="12700">
            <a:solidFill>
              <a:srgbClr val="F59E0B"/>
            </a:solidFill>
            <a:prstDash val="solid"/>
          </a:ln>
        </p:spPr>
        <p:txBody>
          <a:bodyPr/>
          <a:lstStyle/>
          <a:p>
            <a:endParaRPr lang="en-NZ"/>
          </a:p>
        </p:txBody>
      </p:sp>
      <p:sp>
        <p:nvSpPr>
          <p:cNvPr id="4" name="Text 12">
            <a:extLst>
              <a:ext uri="{FF2B5EF4-FFF2-40B4-BE49-F238E27FC236}">
                <a16:creationId xmlns:a16="http://schemas.microsoft.com/office/drawing/2014/main" id="{CDCC062D-9EED-345C-62AF-94C773348025}"/>
              </a:ext>
            </a:extLst>
          </p:cNvPr>
          <p:cNvSpPr/>
          <p:nvPr/>
        </p:nvSpPr>
        <p:spPr>
          <a:xfrm>
            <a:off x="347472" y="4800600"/>
            <a:ext cx="8503920" cy="256032"/>
          </a:xfrm>
          <a:prstGeom prst="rect">
            <a:avLst/>
          </a:prstGeom>
          <a:noFill/>
          <a:ln/>
        </p:spPr>
        <p:txBody>
          <a:bodyPr wrap="square" lIns="0" tIns="0" rIns="0" bIns="0" rtlCol="0" anchor="ctr"/>
          <a:lstStyle/>
          <a:p>
            <a:pPr marL="0" indent="0">
              <a:buNone/>
            </a:pPr>
            <a:r>
              <a:rPr lang="en-US" sz="1100" i="1">
                <a:solidFill>
                  <a:srgbClr val="64748B"/>
                </a:solidFill>
                <a:latin typeface="Calibri" pitchFamily="34" charset="0"/>
                <a:ea typeface="Calibri" pitchFamily="34" charset="-122"/>
                <a:cs typeface="Calibri" pitchFamily="34" charset="-120"/>
              </a:rPr>
              <a:t>Model selection depends on your task, budget, data sensitivity, and infrastructure.</a:t>
            </a:r>
            <a:endParaRPr lang="en-US" sz="1100"/>
          </a:p>
        </p:txBody>
      </p:sp>
      <p:sp>
        <p:nvSpPr>
          <p:cNvPr id="5" name="Content Placeholder 2">
            <a:extLst>
              <a:ext uri="{FF2B5EF4-FFF2-40B4-BE49-F238E27FC236}">
                <a16:creationId xmlns:a16="http://schemas.microsoft.com/office/drawing/2014/main" id="{695D9184-3165-D471-4D9B-B2991A9BB3A4}"/>
              </a:ext>
            </a:extLst>
          </p:cNvPr>
          <p:cNvSpPr txBox="1">
            <a:spLocks/>
          </p:cNvSpPr>
          <p:nvPr/>
        </p:nvSpPr>
        <p:spPr>
          <a:xfrm>
            <a:off x="4628224" y="1302312"/>
            <a:ext cx="394335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a:t>Open models</a:t>
            </a:r>
          </a:p>
          <a:p>
            <a:pPr marL="0" indent="0">
              <a:lnSpc>
                <a:spcPct val="120000"/>
              </a:lnSpc>
              <a:spcAft>
                <a:spcPts val="500"/>
              </a:spcAft>
              <a:buSzPct val="100000"/>
              <a:buNone/>
            </a:pPr>
            <a:r>
              <a:rPr lang="en-US" sz="1400"/>
              <a:t>e.g. </a:t>
            </a:r>
            <a:r>
              <a:rPr lang="en-US" sz="1400" err="1"/>
              <a:t>HuggingFace</a:t>
            </a:r>
            <a:r>
              <a:rPr lang="en-US" sz="1400"/>
              <a:t> models </a:t>
            </a:r>
            <a:br>
              <a:rPr lang="en-US" sz="1400"/>
            </a:br>
            <a:r>
              <a:rPr lang="en-US" sz="1400"/>
              <a:t>[</a:t>
            </a:r>
            <a:r>
              <a:rPr lang="en-US" sz="1400">
                <a:solidFill>
                  <a:srgbClr val="334155"/>
                </a:solidFill>
                <a:ea typeface="Calibri" pitchFamily="34" charset="-122"/>
                <a:cs typeface="Calibri" pitchFamily="34" charset="-120"/>
              </a:rPr>
              <a:t>gemma-4-31B (raw/base model), gemma-4-31B-it (instruction tuned), gemma-4-31B-it-assistant (Agentic…]</a:t>
            </a:r>
            <a:endParaRPr lang="en-US" sz="1400"/>
          </a:p>
          <a:p>
            <a:pPr marL="0" indent="0">
              <a:buFont typeface="Arial" panose="020B0604020202020204" pitchFamily="34" charset="0"/>
              <a:buNone/>
            </a:pPr>
            <a:r>
              <a:rPr lang="en-US"/>
              <a:t>- Open source</a:t>
            </a:r>
          </a:p>
          <a:p>
            <a:pPr marL="0" indent="0">
              <a:buFont typeface="Arial" panose="020B0604020202020204" pitchFamily="34" charset="0"/>
              <a:buNone/>
            </a:pPr>
            <a:r>
              <a:rPr lang="en-US"/>
              <a:t>- Download and host locally</a:t>
            </a:r>
          </a:p>
          <a:p>
            <a:pPr marL="0" indent="0">
              <a:buFont typeface="Arial" panose="020B0604020202020204" pitchFamily="34" charset="0"/>
              <a:buNone/>
            </a:pPr>
            <a:r>
              <a:rPr lang="en-US"/>
              <a:t>- May be less ‘bleeding edge’</a:t>
            </a:r>
          </a:p>
          <a:p>
            <a:pPr marL="0" indent="0">
              <a:buFont typeface="Arial" panose="020B0604020202020204" pitchFamily="34" charset="0"/>
              <a:buNone/>
            </a:pPr>
            <a:r>
              <a:rPr lang="en-US"/>
              <a:t>- Data usually stays local</a:t>
            </a:r>
          </a:p>
        </p:txBody>
      </p:sp>
      <p:cxnSp>
        <p:nvCxnSpPr>
          <p:cNvPr id="9" name="Straight Connector 8">
            <a:extLst>
              <a:ext uri="{FF2B5EF4-FFF2-40B4-BE49-F238E27FC236}">
                <a16:creationId xmlns:a16="http://schemas.microsoft.com/office/drawing/2014/main" id="{B379297E-1CE6-2A26-1054-EF1F746BC80D}"/>
              </a:ext>
            </a:extLst>
          </p:cNvPr>
          <p:cNvCxnSpPr>
            <a:cxnSpLocks/>
          </p:cNvCxnSpPr>
          <p:nvPr/>
        </p:nvCxnSpPr>
        <p:spPr>
          <a:xfrm>
            <a:off x="367993" y="1694987"/>
            <a:ext cx="3735659"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496DE7C-BDD1-043B-FA23-4625DCD2EAFD}"/>
              </a:ext>
            </a:extLst>
          </p:cNvPr>
          <p:cNvCxnSpPr>
            <a:cxnSpLocks/>
          </p:cNvCxnSpPr>
          <p:nvPr/>
        </p:nvCxnSpPr>
        <p:spPr>
          <a:xfrm>
            <a:off x="4628224" y="1694987"/>
            <a:ext cx="3735659"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4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E64524-55CF-291C-CDC2-9496571FBB0F}"/>
              </a:ext>
            </a:extLst>
          </p:cNvPr>
          <p:cNvPicPr>
            <a:picLocks noChangeAspect="1"/>
          </p:cNvPicPr>
          <p:nvPr/>
        </p:nvPicPr>
        <p:blipFill>
          <a:blip r:embed="rId3"/>
          <a:stretch>
            <a:fillRect/>
          </a:stretch>
        </p:blipFill>
        <p:spPr>
          <a:xfrm>
            <a:off x="155209" y="6372288"/>
            <a:ext cx="8241173" cy="3484839"/>
          </a:xfrm>
          <a:prstGeom prst="rect">
            <a:avLst/>
          </a:prstGeom>
        </p:spPr>
      </p:pic>
      <p:grpSp>
        <p:nvGrpSpPr>
          <p:cNvPr id="39" name="Group 38">
            <a:extLst>
              <a:ext uri="{FF2B5EF4-FFF2-40B4-BE49-F238E27FC236}">
                <a16:creationId xmlns:a16="http://schemas.microsoft.com/office/drawing/2014/main" id="{E725AE26-C8B5-A52E-0C1C-1D52F6E940E9}"/>
              </a:ext>
            </a:extLst>
          </p:cNvPr>
          <p:cNvGrpSpPr/>
          <p:nvPr/>
        </p:nvGrpSpPr>
        <p:grpSpPr>
          <a:xfrm>
            <a:off x="3472543" y="1415719"/>
            <a:ext cx="1948618" cy="1931422"/>
            <a:chOff x="2968915" y="1230085"/>
            <a:chExt cx="3153589" cy="3125760"/>
          </a:xfrm>
        </p:grpSpPr>
        <p:sp>
          <p:nvSpPr>
            <p:cNvPr id="3" name="Rectangle 2">
              <a:extLst>
                <a:ext uri="{FF2B5EF4-FFF2-40B4-BE49-F238E27FC236}">
                  <a16:creationId xmlns:a16="http://schemas.microsoft.com/office/drawing/2014/main" id="{F46C714B-6C22-D19B-EB3E-B96488CE3421}"/>
                </a:ext>
              </a:extLst>
            </p:cNvPr>
            <p:cNvSpPr/>
            <p:nvPr/>
          </p:nvSpPr>
          <p:spPr>
            <a:xfrm>
              <a:off x="3880236" y="2146853"/>
              <a:ext cx="2242268" cy="1280160"/>
            </a:xfrm>
            <a:prstGeom prst="rect">
              <a:avLst/>
            </a:prstGeom>
            <a:solidFill>
              <a:schemeClr val="bg2"/>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a:t>LLM</a:t>
              </a:r>
            </a:p>
          </p:txBody>
        </p:sp>
        <p:grpSp>
          <p:nvGrpSpPr>
            <p:cNvPr id="24" name="Group 23">
              <a:extLst>
                <a:ext uri="{FF2B5EF4-FFF2-40B4-BE49-F238E27FC236}">
                  <a16:creationId xmlns:a16="http://schemas.microsoft.com/office/drawing/2014/main" id="{E3AC4AFF-B5F5-216A-6B45-1DDFEDC532F5}"/>
                </a:ext>
              </a:extLst>
            </p:cNvPr>
            <p:cNvGrpSpPr/>
            <p:nvPr/>
          </p:nvGrpSpPr>
          <p:grpSpPr>
            <a:xfrm>
              <a:off x="4403873" y="1230085"/>
              <a:ext cx="1095341" cy="916768"/>
              <a:chOff x="4403873" y="1230085"/>
              <a:chExt cx="1095341" cy="916768"/>
            </a:xfrm>
          </p:grpSpPr>
          <p:cxnSp>
            <p:nvCxnSpPr>
              <p:cNvPr id="13" name="Straight Connector 12">
                <a:extLst>
                  <a:ext uri="{FF2B5EF4-FFF2-40B4-BE49-F238E27FC236}">
                    <a16:creationId xmlns:a16="http://schemas.microsoft.com/office/drawing/2014/main" id="{BDB00DA0-E780-C797-526F-367B794CD657}"/>
                  </a:ext>
                </a:extLst>
              </p:cNvPr>
              <p:cNvCxnSpPr/>
              <p:nvPr/>
            </p:nvCxnSpPr>
            <p:spPr>
              <a:xfrm>
                <a:off x="4957827" y="1393371"/>
                <a:ext cx="0" cy="753481"/>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Elbow Connector 16">
                <a:extLst>
                  <a:ext uri="{FF2B5EF4-FFF2-40B4-BE49-F238E27FC236}">
                    <a16:creationId xmlns:a16="http://schemas.microsoft.com/office/drawing/2014/main" id="{7EA04E9F-FFE6-141F-519F-CF5A8D5236AD}"/>
                  </a:ext>
                </a:extLst>
              </p:cNvPr>
              <p:cNvCxnSpPr/>
              <p:nvPr/>
            </p:nvCxnSpPr>
            <p:spPr>
              <a:xfrm rot="16200000" flipV="1">
                <a:off x="4276905" y="1775555"/>
                <a:ext cx="579309" cy="163285"/>
              </a:xfrm>
              <a:prstGeom prst="bentConnector3">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Elbow Connector 17">
                <a:extLst>
                  <a:ext uri="{FF2B5EF4-FFF2-40B4-BE49-F238E27FC236}">
                    <a16:creationId xmlns:a16="http://schemas.microsoft.com/office/drawing/2014/main" id="{DF80009B-99DF-415A-B8F1-0FFDF48DFA87}"/>
                  </a:ext>
                </a:extLst>
              </p:cNvPr>
              <p:cNvCxnSpPr>
                <a:cxnSpLocks/>
              </p:cNvCxnSpPr>
              <p:nvPr/>
            </p:nvCxnSpPr>
            <p:spPr>
              <a:xfrm rot="5400000" flipH="1" flipV="1">
                <a:off x="5054000" y="1780998"/>
                <a:ext cx="579310" cy="152399"/>
              </a:xfrm>
              <a:prstGeom prst="bentConnector3">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E1C5934A-09BB-74BE-8E21-362446ED5C40}"/>
                  </a:ext>
                </a:extLst>
              </p:cNvPr>
              <p:cNvSpPr/>
              <p:nvPr/>
            </p:nvSpPr>
            <p:spPr>
              <a:xfrm flipH="1">
                <a:off x="4403873" y="1393371"/>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EF3C7AE-9DE9-DD01-2F8A-FA10BE61673D}"/>
                  </a:ext>
                </a:extLst>
              </p:cNvPr>
              <p:cNvSpPr/>
              <p:nvPr/>
            </p:nvSpPr>
            <p:spPr>
              <a:xfrm flipH="1">
                <a:off x="4871958" y="1230085"/>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F6394B1-853D-1464-5F01-830BB002783E}"/>
                  </a:ext>
                </a:extLst>
              </p:cNvPr>
              <p:cNvSpPr/>
              <p:nvPr/>
            </p:nvSpPr>
            <p:spPr>
              <a:xfrm flipH="1">
                <a:off x="5329158" y="1393371"/>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EEDFBAF-2C24-9EA4-E22C-17A1288170E1}"/>
                </a:ext>
              </a:extLst>
            </p:cNvPr>
            <p:cNvGrpSpPr/>
            <p:nvPr/>
          </p:nvGrpSpPr>
          <p:grpSpPr>
            <a:xfrm rot="10800000">
              <a:off x="4494343" y="3439077"/>
              <a:ext cx="1095341" cy="916768"/>
              <a:chOff x="4403873" y="1230085"/>
              <a:chExt cx="1095341" cy="916768"/>
            </a:xfrm>
          </p:grpSpPr>
          <p:cxnSp>
            <p:nvCxnSpPr>
              <p:cNvPr id="26" name="Straight Connector 25">
                <a:extLst>
                  <a:ext uri="{FF2B5EF4-FFF2-40B4-BE49-F238E27FC236}">
                    <a16:creationId xmlns:a16="http://schemas.microsoft.com/office/drawing/2014/main" id="{31D55C1E-77E2-B888-A83A-604D6E9DC8D5}"/>
                  </a:ext>
                </a:extLst>
              </p:cNvPr>
              <p:cNvCxnSpPr/>
              <p:nvPr/>
            </p:nvCxnSpPr>
            <p:spPr>
              <a:xfrm>
                <a:off x="4957827" y="1393371"/>
                <a:ext cx="0" cy="753481"/>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Elbow Connector 26">
                <a:extLst>
                  <a:ext uri="{FF2B5EF4-FFF2-40B4-BE49-F238E27FC236}">
                    <a16:creationId xmlns:a16="http://schemas.microsoft.com/office/drawing/2014/main" id="{952BF9D9-B972-AA56-8FC8-088D6893B3AA}"/>
                  </a:ext>
                </a:extLst>
              </p:cNvPr>
              <p:cNvCxnSpPr/>
              <p:nvPr/>
            </p:nvCxnSpPr>
            <p:spPr>
              <a:xfrm rot="16200000" flipV="1">
                <a:off x="4276905" y="1775555"/>
                <a:ext cx="579309" cy="163285"/>
              </a:xfrm>
              <a:prstGeom prst="bentConnector3">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Elbow Connector 27">
                <a:extLst>
                  <a:ext uri="{FF2B5EF4-FFF2-40B4-BE49-F238E27FC236}">
                    <a16:creationId xmlns:a16="http://schemas.microsoft.com/office/drawing/2014/main" id="{388133B8-A980-693F-1748-E10096C5452A}"/>
                  </a:ext>
                </a:extLst>
              </p:cNvPr>
              <p:cNvCxnSpPr>
                <a:cxnSpLocks/>
              </p:cNvCxnSpPr>
              <p:nvPr/>
            </p:nvCxnSpPr>
            <p:spPr>
              <a:xfrm rot="5400000" flipH="1" flipV="1">
                <a:off x="5054000" y="1780998"/>
                <a:ext cx="579310" cy="152399"/>
              </a:xfrm>
              <a:prstGeom prst="bentConnector3">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38344120-29BA-7CF9-2AFC-17CD98B2E689}"/>
                  </a:ext>
                </a:extLst>
              </p:cNvPr>
              <p:cNvSpPr/>
              <p:nvPr/>
            </p:nvSpPr>
            <p:spPr>
              <a:xfrm flipH="1">
                <a:off x="4403873" y="1393371"/>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1FDF6D8-C130-4AF1-FC0A-7E5F0F40B056}"/>
                  </a:ext>
                </a:extLst>
              </p:cNvPr>
              <p:cNvSpPr/>
              <p:nvPr/>
            </p:nvSpPr>
            <p:spPr>
              <a:xfrm flipH="1">
                <a:off x="4871958" y="1230085"/>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7454E00-4194-80DB-50A9-27D2AF2F65EA}"/>
                  </a:ext>
                </a:extLst>
              </p:cNvPr>
              <p:cNvSpPr/>
              <p:nvPr/>
            </p:nvSpPr>
            <p:spPr>
              <a:xfrm flipH="1">
                <a:off x="5329158" y="1393371"/>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CEA529AE-700C-4E0F-386C-80D120C957C8}"/>
                </a:ext>
              </a:extLst>
            </p:cNvPr>
            <p:cNvGrpSpPr/>
            <p:nvPr/>
          </p:nvGrpSpPr>
          <p:grpSpPr>
            <a:xfrm rot="16200000">
              <a:off x="2879628" y="2317661"/>
              <a:ext cx="1095341" cy="916768"/>
              <a:chOff x="4403873" y="1230085"/>
              <a:chExt cx="1095341" cy="916768"/>
            </a:xfrm>
          </p:grpSpPr>
          <p:cxnSp>
            <p:nvCxnSpPr>
              <p:cNvPr id="33" name="Straight Connector 32">
                <a:extLst>
                  <a:ext uri="{FF2B5EF4-FFF2-40B4-BE49-F238E27FC236}">
                    <a16:creationId xmlns:a16="http://schemas.microsoft.com/office/drawing/2014/main" id="{5E0650A0-6B78-671F-418E-4506956E8A43}"/>
                  </a:ext>
                </a:extLst>
              </p:cNvPr>
              <p:cNvCxnSpPr/>
              <p:nvPr/>
            </p:nvCxnSpPr>
            <p:spPr>
              <a:xfrm>
                <a:off x="4957827" y="1393371"/>
                <a:ext cx="0" cy="753481"/>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Elbow Connector 33">
                <a:extLst>
                  <a:ext uri="{FF2B5EF4-FFF2-40B4-BE49-F238E27FC236}">
                    <a16:creationId xmlns:a16="http://schemas.microsoft.com/office/drawing/2014/main" id="{B2FFA3D5-35E9-B1D7-D011-E404BB647E02}"/>
                  </a:ext>
                </a:extLst>
              </p:cNvPr>
              <p:cNvCxnSpPr/>
              <p:nvPr/>
            </p:nvCxnSpPr>
            <p:spPr>
              <a:xfrm rot="16200000" flipV="1">
                <a:off x="4276905" y="1775555"/>
                <a:ext cx="579309" cy="163285"/>
              </a:xfrm>
              <a:prstGeom prst="bentConnector3">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Elbow Connector 34">
                <a:extLst>
                  <a:ext uri="{FF2B5EF4-FFF2-40B4-BE49-F238E27FC236}">
                    <a16:creationId xmlns:a16="http://schemas.microsoft.com/office/drawing/2014/main" id="{CD42E064-DC5D-36E1-7099-BF31C61F7658}"/>
                  </a:ext>
                </a:extLst>
              </p:cNvPr>
              <p:cNvCxnSpPr>
                <a:cxnSpLocks/>
              </p:cNvCxnSpPr>
              <p:nvPr/>
            </p:nvCxnSpPr>
            <p:spPr>
              <a:xfrm rot="5400000" flipH="1" flipV="1">
                <a:off x="5054000" y="1780998"/>
                <a:ext cx="579310" cy="152399"/>
              </a:xfrm>
              <a:prstGeom prst="bentConnector3">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14967502-C327-D610-CA1E-04CC0FBF9E91}"/>
                  </a:ext>
                </a:extLst>
              </p:cNvPr>
              <p:cNvSpPr/>
              <p:nvPr/>
            </p:nvSpPr>
            <p:spPr>
              <a:xfrm flipH="1">
                <a:off x="4403873" y="1393371"/>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89EFA7-453B-5C1F-337A-19B46680C00C}"/>
                  </a:ext>
                </a:extLst>
              </p:cNvPr>
              <p:cNvSpPr/>
              <p:nvPr/>
            </p:nvSpPr>
            <p:spPr>
              <a:xfrm flipH="1">
                <a:off x="4871958" y="1230085"/>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3620474-9B28-6459-0B22-149040D4D42E}"/>
                  </a:ext>
                </a:extLst>
              </p:cNvPr>
              <p:cNvSpPr/>
              <p:nvPr/>
            </p:nvSpPr>
            <p:spPr>
              <a:xfrm flipH="1">
                <a:off x="5329158" y="1393371"/>
                <a:ext cx="170056" cy="17417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TextBox 40">
            <a:extLst>
              <a:ext uri="{FF2B5EF4-FFF2-40B4-BE49-F238E27FC236}">
                <a16:creationId xmlns:a16="http://schemas.microsoft.com/office/drawing/2014/main" id="{90D08A7B-C9FD-EC99-57EE-F8C5A907210C}"/>
              </a:ext>
            </a:extLst>
          </p:cNvPr>
          <p:cNvSpPr txBox="1"/>
          <p:nvPr/>
        </p:nvSpPr>
        <p:spPr>
          <a:xfrm>
            <a:off x="402022" y="1540480"/>
            <a:ext cx="1847863" cy="2807233"/>
          </a:xfrm>
          <a:prstGeom prst="rect">
            <a:avLst/>
          </a:prstGeom>
        </p:spPr>
        <p:txBody>
          <a:bodyPr vert="horz" lIns="0" tIns="34290" rIns="0" bIns="34290" rtlCol="0">
            <a:normAutofit/>
          </a:bodyPr>
          <a:lstStyle/>
          <a:p>
            <a:pPr defTabSz="457223">
              <a:spcBef>
                <a:spcPct val="20000"/>
              </a:spcBef>
            </a:pPr>
            <a:r>
              <a:rPr lang="en-US" sz="2400">
                <a:latin typeface="Verdana"/>
              </a:rPr>
              <a:t>Text inputs (prompts)</a:t>
            </a:r>
          </a:p>
          <a:p>
            <a:pPr defTabSz="457223">
              <a:spcBef>
                <a:spcPct val="20000"/>
              </a:spcBef>
            </a:pPr>
            <a:endParaRPr lang="en-US" sz="2400">
              <a:latin typeface="Verdana"/>
            </a:endParaRPr>
          </a:p>
          <a:p>
            <a:pPr defTabSz="457223">
              <a:spcBef>
                <a:spcPct val="20000"/>
              </a:spcBef>
            </a:pPr>
            <a:endParaRPr lang="en-US" sz="2400">
              <a:latin typeface="Verdana"/>
            </a:endParaRPr>
          </a:p>
          <a:p>
            <a:pPr defTabSz="457223">
              <a:spcBef>
                <a:spcPct val="20000"/>
              </a:spcBef>
            </a:pPr>
            <a:r>
              <a:rPr lang="en-US" sz="2400">
                <a:latin typeface="Verdana"/>
              </a:rPr>
              <a:t>multimodal</a:t>
            </a:r>
          </a:p>
          <a:p>
            <a:pPr defTabSz="457223">
              <a:spcBef>
                <a:spcPct val="20000"/>
              </a:spcBef>
            </a:pPr>
            <a:endParaRPr lang="en-US" sz="1600">
              <a:latin typeface="Verdana"/>
            </a:endParaRPr>
          </a:p>
        </p:txBody>
      </p:sp>
      <p:sp>
        <p:nvSpPr>
          <p:cNvPr id="42" name="TextBox 41">
            <a:extLst>
              <a:ext uri="{FF2B5EF4-FFF2-40B4-BE49-F238E27FC236}">
                <a16:creationId xmlns:a16="http://schemas.microsoft.com/office/drawing/2014/main" id="{2C114E73-7291-3F83-9C60-02F2F468D451}"/>
              </a:ext>
            </a:extLst>
          </p:cNvPr>
          <p:cNvSpPr txBox="1"/>
          <p:nvPr/>
        </p:nvSpPr>
        <p:spPr>
          <a:xfrm>
            <a:off x="3477325" y="3459608"/>
            <a:ext cx="3117405" cy="1477236"/>
          </a:xfrm>
          <a:prstGeom prst="rect">
            <a:avLst/>
          </a:prstGeom>
        </p:spPr>
        <p:txBody>
          <a:bodyPr vert="horz" lIns="0" tIns="34290" rIns="0" bIns="34290" rtlCol="0">
            <a:normAutofit/>
          </a:bodyPr>
          <a:lstStyle/>
          <a:p>
            <a:pPr defTabSz="457223">
              <a:spcBef>
                <a:spcPct val="20000"/>
              </a:spcBef>
            </a:pPr>
            <a:r>
              <a:rPr lang="en-US" sz="2000">
                <a:latin typeface="Verdana"/>
              </a:rPr>
              <a:t>Large Language Model</a:t>
            </a:r>
          </a:p>
          <a:p>
            <a:pPr defTabSz="457223">
              <a:spcBef>
                <a:spcPct val="20000"/>
              </a:spcBef>
            </a:pPr>
            <a:r>
              <a:rPr lang="en-US">
                <a:latin typeface="Verdana"/>
              </a:rPr>
              <a:t>(e.g. Google Gemini, GPT, Claude….)</a:t>
            </a:r>
          </a:p>
          <a:p>
            <a:pPr defTabSz="457223">
              <a:spcBef>
                <a:spcPct val="20000"/>
              </a:spcBef>
            </a:pPr>
            <a:r>
              <a:rPr lang="en-US" sz="2000">
                <a:latin typeface="Verdana"/>
              </a:rPr>
              <a:t>Agentic AI</a:t>
            </a:r>
          </a:p>
          <a:p>
            <a:pPr defTabSz="457223">
              <a:spcBef>
                <a:spcPct val="20000"/>
              </a:spcBef>
            </a:pPr>
            <a:endParaRPr lang="en-US">
              <a:latin typeface="Verdana"/>
            </a:endParaRPr>
          </a:p>
          <a:p>
            <a:pPr defTabSz="457223">
              <a:spcBef>
                <a:spcPct val="20000"/>
              </a:spcBef>
            </a:pPr>
            <a:endParaRPr lang="en-US" sz="1200">
              <a:latin typeface="Verdana"/>
            </a:endParaRPr>
          </a:p>
        </p:txBody>
      </p:sp>
      <p:sp>
        <p:nvSpPr>
          <p:cNvPr id="43" name="TextBox 42">
            <a:extLst>
              <a:ext uri="{FF2B5EF4-FFF2-40B4-BE49-F238E27FC236}">
                <a16:creationId xmlns:a16="http://schemas.microsoft.com/office/drawing/2014/main" id="{1FFEDF18-4321-3CE3-3322-7E014A37D5C3}"/>
              </a:ext>
            </a:extLst>
          </p:cNvPr>
          <p:cNvSpPr txBox="1"/>
          <p:nvPr/>
        </p:nvSpPr>
        <p:spPr>
          <a:xfrm>
            <a:off x="6486750" y="1761516"/>
            <a:ext cx="2672255" cy="1790654"/>
          </a:xfrm>
          <a:prstGeom prst="rect">
            <a:avLst/>
          </a:prstGeom>
        </p:spPr>
        <p:txBody>
          <a:bodyPr vert="horz" lIns="0" tIns="34290" rIns="0" bIns="34290" rtlCol="0">
            <a:noAutofit/>
          </a:bodyPr>
          <a:lstStyle/>
          <a:p>
            <a:pPr defTabSz="457223">
              <a:spcBef>
                <a:spcPct val="20000"/>
              </a:spcBef>
            </a:pPr>
            <a:r>
              <a:rPr lang="en-US" sz="2400">
                <a:latin typeface="Verdana"/>
              </a:rPr>
              <a:t>Highly accurate specific </a:t>
            </a:r>
          </a:p>
          <a:p>
            <a:pPr defTabSz="457223">
              <a:spcBef>
                <a:spcPct val="20000"/>
              </a:spcBef>
            </a:pPr>
            <a:r>
              <a:rPr lang="en-US" sz="2400">
                <a:latin typeface="Verdana"/>
              </a:rPr>
              <a:t>relevant output</a:t>
            </a:r>
          </a:p>
          <a:p>
            <a:pPr defTabSz="457223">
              <a:spcBef>
                <a:spcPct val="20000"/>
              </a:spcBef>
            </a:pPr>
            <a:endParaRPr lang="en-US" sz="2400">
              <a:latin typeface="Verdana"/>
            </a:endParaRPr>
          </a:p>
        </p:txBody>
      </p:sp>
      <p:sp>
        <p:nvSpPr>
          <p:cNvPr id="44" name="Right Arrow 43">
            <a:extLst>
              <a:ext uri="{FF2B5EF4-FFF2-40B4-BE49-F238E27FC236}">
                <a16:creationId xmlns:a16="http://schemas.microsoft.com/office/drawing/2014/main" id="{320C80C2-483C-5BFC-3F64-D66A185FD96A}"/>
              </a:ext>
            </a:extLst>
          </p:cNvPr>
          <p:cNvSpPr/>
          <p:nvPr/>
        </p:nvSpPr>
        <p:spPr>
          <a:xfrm>
            <a:off x="454018" y="2332122"/>
            <a:ext cx="2672478" cy="2867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90577D3F-FD32-8CE8-AC61-5D0CE04DAAC0}"/>
              </a:ext>
            </a:extLst>
          </p:cNvPr>
          <p:cNvSpPr/>
          <p:nvPr/>
        </p:nvSpPr>
        <p:spPr>
          <a:xfrm>
            <a:off x="5585975" y="2338968"/>
            <a:ext cx="742073" cy="2867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1">
            <a:extLst>
              <a:ext uri="{FF2B5EF4-FFF2-40B4-BE49-F238E27FC236}">
                <a16:creationId xmlns:a16="http://schemas.microsoft.com/office/drawing/2014/main" id="{85514339-7BDA-BF56-AEE2-9935845D0F93}"/>
              </a:ext>
            </a:extLst>
          </p:cNvPr>
          <p:cNvSpPr/>
          <p:nvPr/>
        </p:nvSpPr>
        <p:spPr>
          <a:xfrm>
            <a:off x="15005" y="-7813"/>
            <a:ext cx="9144000" cy="941832"/>
          </a:xfrm>
          <a:prstGeom prst="rect">
            <a:avLst/>
          </a:prstGeom>
          <a:solidFill>
            <a:srgbClr val="0D1F3C"/>
          </a:solidFill>
          <a:ln w="12700">
            <a:solidFill>
              <a:srgbClr val="0D1F3C"/>
            </a:solidFill>
            <a:prstDash val="solid"/>
          </a:ln>
        </p:spPr>
        <p:txBody>
          <a:bodyPr/>
          <a:lstStyle/>
          <a:p>
            <a:endParaRPr lang="en-NZ"/>
          </a:p>
        </p:txBody>
      </p:sp>
      <p:sp>
        <p:nvSpPr>
          <p:cNvPr id="47" name="Shape 2">
            <a:extLst>
              <a:ext uri="{FF2B5EF4-FFF2-40B4-BE49-F238E27FC236}">
                <a16:creationId xmlns:a16="http://schemas.microsoft.com/office/drawing/2014/main" id="{2726ADE5-A806-50CD-AF41-28C462F86768}"/>
              </a:ext>
            </a:extLst>
          </p:cNvPr>
          <p:cNvSpPr/>
          <p:nvPr/>
        </p:nvSpPr>
        <p:spPr>
          <a:xfrm>
            <a:off x="15005" y="915065"/>
            <a:ext cx="9144000" cy="45719"/>
          </a:xfrm>
          <a:prstGeom prst="rect">
            <a:avLst/>
          </a:prstGeom>
          <a:solidFill>
            <a:srgbClr val="F59E0B"/>
          </a:solidFill>
          <a:ln w="12700">
            <a:solidFill>
              <a:srgbClr val="F59E0B"/>
            </a:solidFill>
            <a:prstDash val="solid"/>
          </a:ln>
        </p:spPr>
        <p:txBody>
          <a:bodyPr/>
          <a:lstStyle/>
          <a:p>
            <a:endParaRPr lang="en-NZ"/>
          </a:p>
        </p:txBody>
      </p:sp>
      <p:sp>
        <p:nvSpPr>
          <p:cNvPr id="48" name="Title 1">
            <a:extLst>
              <a:ext uri="{FF2B5EF4-FFF2-40B4-BE49-F238E27FC236}">
                <a16:creationId xmlns:a16="http://schemas.microsoft.com/office/drawing/2014/main" id="{91713B1D-C8DC-E6E7-97D6-20FFF70AD9DB}"/>
              </a:ext>
            </a:extLst>
          </p:cNvPr>
          <p:cNvSpPr txBox="1">
            <a:spLocks/>
          </p:cNvSpPr>
          <p:nvPr/>
        </p:nvSpPr>
        <p:spPr>
          <a:xfrm>
            <a:off x="196060" y="87202"/>
            <a:ext cx="8192813" cy="790697"/>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NZ" sz="2800" b="1">
                <a:solidFill>
                  <a:schemeClr val="bg1"/>
                </a:solidFill>
                <a:latin typeface="Inter Display SemiBold" panose="02000703000000020004" pitchFamily="2" charset="0"/>
                <a:ea typeface="Inter Display SemiBold" panose="02000703000000020004" pitchFamily="2" charset="0"/>
                <a:cs typeface="Inter Display SemiBold" panose="02000703000000020004" pitchFamily="2" charset="0"/>
              </a:rPr>
              <a:t>What is prompt engineering?</a:t>
            </a:r>
          </a:p>
        </p:txBody>
      </p:sp>
    </p:spTree>
    <p:extLst>
      <p:ext uri="{BB962C8B-B14F-4D97-AF65-F5344CB8AC3E}">
        <p14:creationId xmlns:p14="http://schemas.microsoft.com/office/powerpoint/2010/main" val="304014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136B5-8179-210E-97AC-3F4DEB51A7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7AB8BD6-740F-9D0D-7D94-AFE994ED3737}"/>
              </a:ext>
            </a:extLst>
          </p:cNvPr>
          <p:cNvSpPr/>
          <p:nvPr/>
        </p:nvSpPr>
        <p:spPr>
          <a:xfrm>
            <a:off x="221001" y="1096700"/>
            <a:ext cx="8826832" cy="3730627"/>
          </a:xfrm>
          <a:prstGeom prst="rect">
            <a:avLst/>
          </a:prstGeom>
          <a:solidFill>
            <a:schemeClr val="bg2"/>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1">
            <a:extLst>
              <a:ext uri="{FF2B5EF4-FFF2-40B4-BE49-F238E27FC236}">
                <a16:creationId xmlns:a16="http://schemas.microsoft.com/office/drawing/2014/main" id="{55F45E3C-44E3-27EE-89F2-475B5F729388}"/>
              </a:ext>
            </a:extLst>
          </p:cNvPr>
          <p:cNvSpPr/>
          <p:nvPr/>
        </p:nvSpPr>
        <p:spPr>
          <a:xfrm>
            <a:off x="0" y="0"/>
            <a:ext cx="9144000" cy="941832"/>
          </a:xfrm>
          <a:prstGeom prst="rect">
            <a:avLst/>
          </a:prstGeom>
          <a:solidFill>
            <a:srgbClr val="0D1F3C"/>
          </a:solidFill>
          <a:ln w="12700">
            <a:solidFill>
              <a:srgbClr val="0D1F3C"/>
            </a:solidFill>
            <a:prstDash val="solid"/>
          </a:ln>
        </p:spPr>
        <p:txBody>
          <a:bodyPr/>
          <a:lstStyle/>
          <a:p>
            <a:endParaRPr lang="en-NZ"/>
          </a:p>
        </p:txBody>
      </p:sp>
      <p:sp>
        <p:nvSpPr>
          <p:cNvPr id="7" name="Text 3">
            <a:extLst>
              <a:ext uri="{FF2B5EF4-FFF2-40B4-BE49-F238E27FC236}">
                <a16:creationId xmlns:a16="http://schemas.microsoft.com/office/drawing/2014/main" id="{0E5614AB-0A45-61AA-0071-F2B6A9123F53}"/>
              </a:ext>
            </a:extLst>
          </p:cNvPr>
          <p:cNvSpPr/>
          <p:nvPr/>
        </p:nvSpPr>
        <p:spPr>
          <a:xfrm>
            <a:off x="191357" y="137160"/>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Structure of a prompt</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2" name="Content Placeholder 2">
            <a:extLst>
              <a:ext uri="{FF2B5EF4-FFF2-40B4-BE49-F238E27FC236}">
                <a16:creationId xmlns:a16="http://schemas.microsoft.com/office/drawing/2014/main" id="{0AACF705-9A42-D93C-7D53-07BF777C7536}"/>
              </a:ext>
            </a:extLst>
          </p:cNvPr>
          <p:cNvSpPr txBox="1">
            <a:spLocks/>
          </p:cNvSpPr>
          <p:nvPr/>
        </p:nvSpPr>
        <p:spPr>
          <a:xfrm>
            <a:off x="587214" y="2918610"/>
            <a:ext cx="2705977" cy="14521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700" indent="0">
              <a:buNone/>
            </a:pPr>
            <a:r>
              <a:rPr lang="en-NZ" sz="1800"/>
              <a:t>Context</a:t>
            </a:r>
          </a:p>
          <a:p>
            <a:pPr marL="12700" indent="0">
              <a:buNone/>
            </a:pPr>
            <a:r>
              <a:rPr lang="en-NZ" sz="1800"/>
              <a:t>Instruction</a:t>
            </a:r>
          </a:p>
          <a:p>
            <a:pPr marL="12700" indent="0">
              <a:buNone/>
            </a:pPr>
            <a:r>
              <a:rPr lang="en-NZ" sz="1800"/>
              <a:t>Input/data (what)</a:t>
            </a:r>
          </a:p>
          <a:p>
            <a:pPr marL="12700" indent="0">
              <a:buNone/>
            </a:pPr>
            <a:r>
              <a:rPr lang="en-NZ" sz="1800"/>
              <a:t>Output </a:t>
            </a:r>
            <a:endParaRPr lang="en-US" sz="1800"/>
          </a:p>
        </p:txBody>
      </p:sp>
      <p:sp>
        <p:nvSpPr>
          <p:cNvPr id="5" name="TextBox 4">
            <a:extLst>
              <a:ext uri="{FF2B5EF4-FFF2-40B4-BE49-F238E27FC236}">
                <a16:creationId xmlns:a16="http://schemas.microsoft.com/office/drawing/2014/main" id="{7804F4BF-2E35-592A-ABC4-DE204BC6FEAB}"/>
              </a:ext>
            </a:extLst>
          </p:cNvPr>
          <p:cNvSpPr txBox="1"/>
          <p:nvPr/>
        </p:nvSpPr>
        <p:spPr>
          <a:xfrm>
            <a:off x="347471" y="2345048"/>
            <a:ext cx="2627290" cy="461665"/>
          </a:xfrm>
          <a:prstGeom prst="rect">
            <a:avLst/>
          </a:prstGeom>
          <a:noFill/>
        </p:spPr>
        <p:txBody>
          <a:bodyPr wrap="square">
            <a:spAutoFit/>
          </a:bodyPr>
          <a:lstStyle/>
          <a:p>
            <a:r>
              <a:rPr lang="en-NZ" sz="2400">
                <a:solidFill>
                  <a:schemeClr val="tx2"/>
                </a:solidFill>
              </a:rPr>
              <a:t>USER PROMPT </a:t>
            </a:r>
            <a:endParaRPr lang="en-US" sz="2400"/>
          </a:p>
        </p:txBody>
      </p:sp>
      <p:sp>
        <p:nvSpPr>
          <p:cNvPr id="8" name="TextBox 7">
            <a:extLst>
              <a:ext uri="{FF2B5EF4-FFF2-40B4-BE49-F238E27FC236}">
                <a16:creationId xmlns:a16="http://schemas.microsoft.com/office/drawing/2014/main" id="{708BB9D1-80F0-121A-80C4-3C1EAB0DF934}"/>
              </a:ext>
            </a:extLst>
          </p:cNvPr>
          <p:cNvSpPr txBox="1"/>
          <p:nvPr/>
        </p:nvSpPr>
        <p:spPr>
          <a:xfrm>
            <a:off x="347472" y="1771486"/>
            <a:ext cx="2627289" cy="461665"/>
          </a:xfrm>
          <a:prstGeom prst="rect">
            <a:avLst/>
          </a:prstGeom>
          <a:noFill/>
        </p:spPr>
        <p:txBody>
          <a:bodyPr wrap="square">
            <a:spAutoFit/>
          </a:bodyPr>
          <a:lstStyle/>
          <a:p>
            <a:r>
              <a:rPr lang="en-NZ" sz="2400">
                <a:solidFill>
                  <a:schemeClr val="tx2"/>
                </a:solidFill>
              </a:rPr>
              <a:t>SYSTEM PROMPT </a:t>
            </a:r>
            <a:endParaRPr lang="en-US" sz="2400"/>
          </a:p>
        </p:txBody>
      </p:sp>
      <p:sp>
        <p:nvSpPr>
          <p:cNvPr id="9" name="TextBox 8">
            <a:extLst>
              <a:ext uri="{FF2B5EF4-FFF2-40B4-BE49-F238E27FC236}">
                <a16:creationId xmlns:a16="http://schemas.microsoft.com/office/drawing/2014/main" id="{7B51D697-D1F5-5CC9-07C2-51CCAE8EBCD4}"/>
              </a:ext>
            </a:extLst>
          </p:cNvPr>
          <p:cNvSpPr txBox="1"/>
          <p:nvPr/>
        </p:nvSpPr>
        <p:spPr>
          <a:xfrm>
            <a:off x="218939" y="1097565"/>
            <a:ext cx="2627289" cy="461665"/>
          </a:xfrm>
          <a:prstGeom prst="rect">
            <a:avLst/>
          </a:prstGeom>
          <a:noFill/>
        </p:spPr>
        <p:txBody>
          <a:bodyPr wrap="square">
            <a:spAutoFit/>
          </a:bodyPr>
          <a:lstStyle/>
          <a:p>
            <a:r>
              <a:rPr lang="en-NZ" sz="2400">
                <a:solidFill>
                  <a:schemeClr val="bg2">
                    <a:lumMod val="75000"/>
                  </a:schemeClr>
                </a:solidFill>
              </a:rPr>
              <a:t>Context Window</a:t>
            </a:r>
            <a:endParaRPr lang="en-US" sz="2400">
              <a:solidFill>
                <a:schemeClr val="bg2">
                  <a:lumMod val="75000"/>
                </a:schemeClr>
              </a:solidFill>
            </a:endParaRPr>
          </a:p>
        </p:txBody>
      </p:sp>
      <p:sp>
        <p:nvSpPr>
          <p:cNvPr id="11" name="Rectangle 10">
            <a:extLst>
              <a:ext uri="{FF2B5EF4-FFF2-40B4-BE49-F238E27FC236}">
                <a16:creationId xmlns:a16="http://schemas.microsoft.com/office/drawing/2014/main" id="{3BA6E4A3-05A8-8361-C356-D06D48118E0B}"/>
              </a:ext>
            </a:extLst>
          </p:cNvPr>
          <p:cNvSpPr/>
          <p:nvPr/>
        </p:nvSpPr>
        <p:spPr>
          <a:xfrm>
            <a:off x="5486656" y="1078992"/>
            <a:ext cx="3438404" cy="1154160"/>
          </a:xfrm>
          <a:prstGeom prst="rect">
            <a:avLst/>
          </a:prstGeom>
          <a:solidFill>
            <a:schemeClr val="bg2"/>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2F36EA-AD21-50F9-7DDA-27812B4E4E3D}"/>
              </a:ext>
            </a:extLst>
          </p:cNvPr>
          <p:cNvSpPr txBox="1"/>
          <p:nvPr/>
        </p:nvSpPr>
        <p:spPr>
          <a:xfrm>
            <a:off x="5486656" y="1107249"/>
            <a:ext cx="2627289" cy="461665"/>
          </a:xfrm>
          <a:prstGeom prst="rect">
            <a:avLst/>
          </a:prstGeom>
          <a:noFill/>
        </p:spPr>
        <p:txBody>
          <a:bodyPr wrap="square">
            <a:spAutoFit/>
          </a:bodyPr>
          <a:lstStyle/>
          <a:p>
            <a:r>
              <a:rPr lang="en-NZ" sz="2400">
                <a:solidFill>
                  <a:schemeClr val="bg2">
                    <a:lumMod val="75000"/>
                  </a:schemeClr>
                </a:solidFill>
              </a:rPr>
              <a:t>Output message</a:t>
            </a:r>
            <a:endParaRPr lang="en-US" sz="2400">
              <a:solidFill>
                <a:schemeClr val="bg2">
                  <a:lumMod val="75000"/>
                </a:schemeClr>
              </a:solidFill>
            </a:endParaRPr>
          </a:p>
        </p:txBody>
      </p:sp>
      <p:sp>
        <p:nvSpPr>
          <p:cNvPr id="14" name="Right Arrow 13">
            <a:extLst>
              <a:ext uri="{FF2B5EF4-FFF2-40B4-BE49-F238E27FC236}">
                <a16:creationId xmlns:a16="http://schemas.microsoft.com/office/drawing/2014/main" id="{681F1FE3-867A-AEDC-6BC4-7A076D0987CD}"/>
              </a:ext>
            </a:extLst>
          </p:cNvPr>
          <p:cNvSpPr/>
          <p:nvPr/>
        </p:nvSpPr>
        <p:spPr>
          <a:xfrm>
            <a:off x="3806737" y="1323953"/>
            <a:ext cx="1493950" cy="664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32CB23-9386-CD10-C98D-290082546654}"/>
              </a:ext>
            </a:extLst>
          </p:cNvPr>
          <p:cNvSpPr/>
          <p:nvPr/>
        </p:nvSpPr>
        <p:spPr>
          <a:xfrm>
            <a:off x="347472" y="1771486"/>
            <a:ext cx="3155582" cy="4616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506ADAF1-B6C1-BC45-3DA1-F7D206E1D1A6}"/>
              </a:ext>
            </a:extLst>
          </p:cNvPr>
          <p:cNvSpPr/>
          <p:nvPr/>
        </p:nvSpPr>
        <p:spPr>
          <a:xfrm>
            <a:off x="347472" y="2316480"/>
            <a:ext cx="3155582" cy="236467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Shape 2">
            <a:extLst>
              <a:ext uri="{FF2B5EF4-FFF2-40B4-BE49-F238E27FC236}">
                <a16:creationId xmlns:a16="http://schemas.microsoft.com/office/drawing/2014/main" id="{764E439E-ADF2-E5F7-DD47-4C261C7EC96D}"/>
              </a:ext>
            </a:extLst>
          </p:cNvPr>
          <p:cNvSpPr/>
          <p:nvPr/>
        </p:nvSpPr>
        <p:spPr>
          <a:xfrm>
            <a:off x="0" y="922878"/>
            <a:ext cx="9144000" cy="45719"/>
          </a:xfrm>
          <a:prstGeom prst="rect">
            <a:avLst/>
          </a:prstGeom>
          <a:solidFill>
            <a:srgbClr val="F59E0B"/>
          </a:solidFill>
          <a:ln w="12700">
            <a:solidFill>
              <a:srgbClr val="F59E0B"/>
            </a:solidFill>
            <a:prstDash val="solid"/>
          </a:ln>
        </p:spPr>
        <p:txBody>
          <a:bodyPr/>
          <a:lstStyle/>
          <a:p>
            <a:endParaRPr lang="en-NZ"/>
          </a:p>
        </p:txBody>
      </p:sp>
      <p:sp>
        <p:nvSpPr>
          <p:cNvPr id="20" name="TextBox 19">
            <a:extLst>
              <a:ext uri="{FF2B5EF4-FFF2-40B4-BE49-F238E27FC236}">
                <a16:creationId xmlns:a16="http://schemas.microsoft.com/office/drawing/2014/main" id="{E6703A13-8A96-309A-3DB0-83BEEFB765B0}"/>
              </a:ext>
            </a:extLst>
          </p:cNvPr>
          <p:cNvSpPr txBox="1"/>
          <p:nvPr/>
        </p:nvSpPr>
        <p:spPr>
          <a:xfrm>
            <a:off x="4482790" y="2918610"/>
            <a:ext cx="4313738" cy="1661993"/>
          </a:xfrm>
          <a:prstGeom prst="rect">
            <a:avLst/>
          </a:prstGeom>
          <a:noFill/>
        </p:spPr>
        <p:txBody>
          <a:bodyPr wrap="square" rtlCol="0">
            <a:spAutoFit/>
          </a:bodyPr>
          <a:lstStyle/>
          <a:p>
            <a:r>
              <a:rPr lang="en-NZ" sz="1400" i="1">
                <a:solidFill>
                  <a:schemeClr val="tx2"/>
                </a:solidFill>
              </a:rPr>
              <a:t>USER PROMPT EXAMPLES</a:t>
            </a:r>
          </a:p>
          <a:p>
            <a:endParaRPr lang="en-NZ" sz="1400" i="1">
              <a:solidFill>
                <a:schemeClr val="accent2">
                  <a:lumMod val="75000"/>
                </a:schemeClr>
              </a:solidFill>
            </a:endParaRPr>
          </a:p>
          <a:p>
            <a:r>
              <a:rPr lang="en-NZ" sz="1400" i="1">
                <a:solidFill>
                  <a:schemeClr val="accent2">
                    <a:lumMod val="75000"/>
                  </a:schemeClr>
                </a:solidFill>
              </a:rPr>
              <a:t>Analyse this dataset</a:t>
            </a:r>
            <a:endParaRPr lang="en-US" sz="1400" i="1">
              <a:solidFill>
                <a:schemeClr val="accent2">
                  <a:lumMod val="75000"/>
                </a:schemeClr>
              </a:solidFill>
            </a:endParaRPr>
          </a:p>
          <a:p>
            <a:r>
              <a:rPr lang="en-US" sz="1400" i="1"/>
              <a:t>vs</a:t>
            </a:r>
            <a:endParaRPr lang="en-US" sz="1400" i="1">
              <a:solidFill>
                <a:schemeClr val="accent2">
                  <a:lumMod val="75000"/>
                </a:schemeClr>
              </a:solidFill>
            </a:endParaRPr>
          </a:p>
          <a:p>
            <a:r>
              <a:rPr lang="en-NZ" sz="1400" i="1">
                <a:solidFill>
                  <a:schemeClr val="accent2">
                    <a:lumMod val="75000"/>
                  </a:schemeClr>
                </a:solidFill>
              </a:rPr>
              <a:t>You are a biostatistician. Analyse this dataset and produce 3 insights with confidence levels.</a:t>
            </a:r>
          </a:p>
          <a:p>
            <a:endParaRPr lang="en-US"/>
          </a:p>
        </p:txBody>
      </p:sp>
    </p:spTree>
    <p:extLst>
      <p:ext uri="{BB962C8B-B14F-4D97-AF65-F5344CB8AC3E}">
        <p14:creationId xmlns:p14="http://schemas.microsoft.com/office/powerpoint/2010/main" val="324042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ACB39-3FF6-DA9D-2B09-26A91EF25031}"/>
            </a:ext>
          </a:extLst>
        </p:cNvPr>
        <p:cNvGrpSpPr/>
        <p:nvPr/>
      </p:nvGrpSpPr>
      <p:grpSpPr>
        <a:xfrm>
          <a:off x="0" y="0"/>
          <a:ext cx="0" cy="0"/>
          <a:chOff x="0" y="0"/>
          <a:chExt cx="0" cy="0"/>
        </a:xfrm>
      </p:grpSpPr>
      <p:sp>
        <p:nvSpPr>
          <p:cNvPr id="6" name="Shape 1">
            <a:extLst>
              <a:ext uri="{FF2B5EF4-FFF2-40B4-BE49-F238E27FC236}">
                <a16:creationId xmlns:a16="http://schemas.microsoft.com/office/drawing/2014/main" id="{84326E68-ED19-649D-6D97-4778AA4E2FA4}"/>
              </a:ext>
            </a:extLst>
          </p:cNvPr>
          <p:cNvSpPr/>
          <p:nvPr/>
        </p:nvSpPr>
        <p:spPr>
          <a:xfrm>
            <a:off x="0" y="-2256"/>
            <a:ext cx="9144000" cy="1025493"/>
          </a:xfrm>
          <a:prstGeom prst="rect">
            <a:avLst/>
          </a:prstGeom>
          <a:solidFill>
            <a:srgbClr val="0D1F3C"/>
          </a:solidFill>
          <a:ln w="12700">
            <a:solidFill>
              <a:srgbClr val="0D1F3C"/>
            </a:solidFill>
            <a:prstDash val="solid"/>
          </a:ln>
        </p:spPr>
        <p:txBody>
          <a:bodyPr/>
          <a:lstStyle/>
          <a:p>
            <a:endParaRPr lang="en-NZ"/>
          </a:p>
        </p:txBody>
      </p:sp>
      <p:sp>
        <p:nvSpPr>
          <p:cNvPr id="7" name="Text 3">
            <a:extLst>
              <a:ext uri="{FF2B5EF4-FFF2-40B4-BE49-F238E27FC236}">
                <a16:creationId xmlns:a16="http://schemas.microsoft.com/office/drawing/2014/main" id="{157C14D7-6A71-7E50-FC21-BDAEC763941D}"/>
              </a:ext>
            </a:extLst>
          </p:cNvPr>
          <p:cNvSpPr/>
          <p:nvPr/>
        </p:nvSpPr>
        <p:spPr>
          <a:xfrm>
            <a:off x="202506" y="164306"/>
            <a:ext cx="8412480" cy="804672"/>
          </a:xfrm>
          <a:prstGeom prst="rect">
            <a:avLst/>
          </a:prstGeom>
          <a:noFill/>
          <a:ln/>
        </p:spPr>
        <p:txBody>
          <a:bodyPr wrap="square" lIns="0" tIns="0" rIns="0" bIns="0" rtlCol="0" anchor="ctr"/>
          <a:lstStyle/>
          <a:p>
            <a:pPr marL="0" indent="0">
              <a:buNone/>
            </a:pPr>
            <a:r>
              <a:rPr lang="en-US" sz="2800" b="1">
                <a:solidFill>
                  <a:srgbClr val="FFFFFF"/>
                </a:solidFill>
                <a:latin typeface="Inter Display SemiBold" panose="02000703000000020004" pitchFamily="2" charset="0"/>
                <a:ea typeface="Inter Display SemiBold" panose="02000703000000020004" pitchFamily="2" charset="0"/>
                <a:cs typeface="Inter Display SemiBold" panose="02000703000000020004" pitchFamily="2" charset="0"/>
              </a:rPr>
              <a:t>Principles for designing a prompt</a:t>
            </a:r>
            <a:endParaRPr lang="en-US" sz="2800">
              <a:latin typeface="Inter Display SemiBold" panose="02000703000000020004" pitchFamily="2" charset="0"/>
              <a:ea typeface="Inter Display SemiBold" panose="02000703000000020004" pitchFamily="2" charset="0"/>
              <a:cs typeface="Inter Display SemiBold" panose="02000703000000020004" pitchFamily="2" charset="0"/>
            </a:endParaRPr>
          </a:p>
        </p:txBody>
      </p:sp>
      <p:sp>
        <p:nvSpPr>
          <p:cNvPr id="21" name="TextBox 20">
            <a:extLst>
              <a:ext uri="{FF2B5EF4-FFF2-40B4-BE49-F238E27FC236}">
                <a16:creationId xmlns:a16="http://schemas.microsoft.com/office/drawing/2014/main" id="{F7D32CA0-80E9-AF7E-EF5E-8D149704AB81}"/>
              </a:ext>
            </a:extLst>
          </p:cNvPr>
          <p:cNvSpPr txBox="1"/>
          <p:nvPr/>
        </p:nvSpPr>
        <p:spPr>
          <a:xfrm>
            <a:off x="74528" y="1177473"/>
            <a:ext cx="2210473" cy="3539069"/>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pPr marL="0" lvl="0" indent="0" algn="l" defTabSz="488950">
              <a:lnSpc>
                <a:spcPct val="90000"/>
              </a:lnSpc>
              <a:spcBef>
                <a:spcPct val="0"/>
              </a:spcBef>
              <a:spcAft>
                <a:spcPct val="35000"/>
              </a:spcAft>
              <a:buNone/>
            </a:pPr>
            <a:r>
              <a:rPr lang="en-US" b="1" kern="1200">
                <a:solidFill>
                  <a:srgbClr val="334155"/>
                </a:solidFill>
                <a:latin typeface="Calibri" pitchFamily="34" charset="0"/>
                <a:ea typeface="Calibri" pitchFamily="34" charset="-122"/>
                <a:cs typeface="Calibri" pitchFamily="34" charset="-120"/>
              </a:rPr>
              <a:t>Start simple &amp; iterate</a:t>
            </a:r>
            <a:endParaRPr lang="en-US">
              <a:solidFill>
                <a:srgbClr val="334155"/>
              </a:solidFill>
              <a:latin typeface="Calibri" pitchFamily="34" charset="0"/>
              <a:ea typeface="Calibri" pitchFamily="34" charset="-122"/>
              <a:cs typeface="Calibri" pitchFamily="34" charset="-120"/>
            </a:endParaRPr>
          </a:p>
          <a:p>
            <a:pPr marL="0" lvl="0" indent="0" algn="l" defTabSz="488950">
              <a:lnSpc>
                <a:spcPct val="90000"/>
              </a:lnSpc>
              <a:spcBef>
                <a:spcPct val="0"/>
              </a:spcBef>
              <a:spcAft>
                <a:spcPct val="35000"/>
              </a:spcAft>
              <a:buNone/>
            </a:pPr>
            <a:r>
              <a:rPr lang="en-US" sz="1600" kern="1200">
                <a:solidFill>
                  <a:srgbClr val="334155"/>
                </a:solidFill>
                <a:latin typeface="Calibri" pitchFamily="34" charset="0"/>
                <a:ea typeface="Calibri" pitchFamily="34" charset="-122"/>
                <a:cs typeface="Calibri" pitchFamily="34" charset="-120"/>
              </a:rPr>
              <a:t>Begin with a short prompt, review the output, then refine.</a:t>
            </a:r>
          </a:p>
          <a:p>
            <a:pPr marL="0" lvl="0" indent="0" algn="l" defTabSz="488950">
              <a:lnSpc>
                <a:spcPct val="90000"/>
              </a:lnSpc>
              <a:spcBef>
                <a:spcPct val="0"/>
              </a:spcBef>
              <a:spcAft>
                <a:spcPct val="35000"/>
              </a:spcAft>
              <a:buNone/>
            </a:pPr>
            <a:r>
              <a:rPr lang="en-US" sz="1600" kern="1200">
                <a:solidFill>
                  <a:srgbClr val="334155"/>
                </a:solidFill>
                <a:latin typeface="Calibri" pitchFamily="34" charset="0"/>
                <a:ea typeface="Calibri" pitchFamily="34" charset="-122"/>
                <a:cs typeface="Calibri" pitchFamily="34" charset="-120"/>
              </a:rPr>
              <a:t>Use action verbs: Write, Summarize, Create, Translate, Extract.</a:t>
            </a:r>
          </a:p>
          <a:p>
            <a:pPr marL="0" lvl="0" indent="0" algn="l" defTabSz="488950">
              <a:lnSpc>
                <a:spcPct val="90000"/>
              </a:lnSpc>
              <a:spcBef>
                <a:spcPct val="0"/>
              </a:spcBef>
              <a:spcAft>
                <a:spcPct val="35000"/>
              </a:spcAft>
              <a:buNone/>
            </a:pPr>
            <a:endParaRPr lang="en-US" sz="1600">
              <a:solidFill>
                <a:srgbClr val="334155"/>
              </a:solidFill>
              <a:latin typeface="Calibri" pitchFamily="34" charset="0"/>
              <a:cs typeface="Calibri" pitchFamily="34" charset="-120"/>
            </a:endParaRPr>
          </a:p>
          <a:p>
            <a:pPr defTabSz="488950">
              <a:lnSpc>
                <a:spcPct val="90000"/>
              </a:lnSpc>
              <a:spcBef>
                <a:spcPct val="0"/>
              </a:spcBef>
              <a:spcAft>
                <a:spcPct val="35000"/>
              </a:spcAft>
            </a:pPr>
            <a:endParaRPr lang="en-NZ" sz="1200">
              <a:solidFill>
                <a:schemeClr val="accent2"/>
              </a:solidFill>
            </a:endParaRPr>
          </a:p>
          <a:p>
            <a:pPr marL="0" lvl="0" indent="0" algn="l" defTabSz="488950">
              <a:lnSpc>
                <a:spcPct val="90000"/>
              </a:lnSpc>
              <a:spcBef>
                <a:spcPct val="0"/>
              </a:spcBef>
              <a:spcAft>
                <a:spcPct val="35000"/>
              </a:spcAft>
              <a:buNone/>
            </a:pPr>
            <a:endParaRPr lang="en-US" sz="1600" kern="1200"/>
          </a:p>
        </p:txBody>
      </p:sp>
      <p:sp>
        <p:nvSpPr>
          <p:cNvPr id="31" name="TextBox 30">
            <a:extLst>
              <a:ext uri="{FF2B5EF4-FFF2-40B4-BE49-F238E27FC236}">
                <a16:creationId xmlns:a16="http://schemas.microsoft.com/office/drawing/2014/main" id="{FDA6B3E2-5AFE-3E61-1C7A-5F8C4E4FE441}"/>
              </a:ext>
            </a:extLst>
          </p:cNvPr>
          <p:cNvSpPr txBox="1"/>
          <p:nvPr/>
        </p:nvSpPr>
        <p:spPr>
          <a:xfrm>
            <a:off x="2310618" y="1177473"/>
            <a:ext cx="2248573" cy="3544511"/>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r>
              <a:rPr lang="en-US" b="1">
                <a:solidFill>
                  <a:srgbClr val="334155"/>
                </a:solidFill>
                <a:latin typeface="Calibri" pitchFamily="34" charset="0"/>
                <a:ea typeface="Calibri" pitchFamily="34" charset="-122"/>
                <a:cs typeface="Calibri" pitchFamily="34" charset="-120"/>
              </a:rPr>
              <a:t>Be specific</a:t>
            </a:r>
          </a:p>
          <a:p>
            <a:endParaRPr lang="en-US" sz="1600">
              <a:solidFill>
                <a:srgbClr val="334155"/>
              </a:solidFill>
              <a:latin typeface="Calibri" pitchFamily="34" charset="0"/>
              <a:ea typeface="Calibri" pitchFamily="34" charset="-122"/>
              <a:cs typeface="Calibri" pitchFamily="34" charset="-120"/>
            </a:endParaRPr>
          </a:p>
          <a:p>
            <a:r>
              <a:rPr lang="en-US" sz="1600">
                <a:solidFill>
                  <a:srgbClr val="334155"/>
                </a:solidFill>
                <a:latin typeface="Calibri" pitchFamily="34" charset="0"/>
                <a:ea typeface="Calibri" pitchFamily="34" charset="-122"/>
                <a:cs typeface="Calibri" pitchFamily="34" charset="-120"/>
              </a:rPr>
              <a:t>Vague instructions give vague answers.</a:t>
            </a:r>
          </a:p>
          <a:p>
            <a:endParaRPr lang="en-US" sz="1600">
              <a:solidFill>
                <a:srgbClr val="334155"/>
              </a:solidFill>
              <a:latin typeface="Calibri" pitchFamily="34" charset="0"/>
              <a:ea typeface="Calibri" pitchFamily="34" charset="-122"/>
              <a:cs typeface="Calibri" pitchFamily="34" charset="-120"/>
            </a:endParaRPr>
          </a:p>
          <a:p>
            <a:r>
              <a:rPr lang="en-US" sz="1600">
                <a:solidFill>
                  <a:srgbClr val="334155"/>
                </a:solidFill>
                <a:latin typeface="Calibri"/>
                <a:ea typeface="Calibri"/>
                <a:cs typeface="Calibri"/>
              </a:rPr>
              <a:t>Organize prompt logically</a:t>
            </a:r>
          </a:p>
          <a:p>
            <a:endParaRPr lang="en-US">
              <a:solidFill>
                <a:srgbClr val="334155"/>
              </a:solidFill>
              <a:latin typeface="Calibri" pitchFamily="34" charset="0"/>
              <a:ea typeface="Calibri" pitchFamily="34" charset="-122"/>
              <a:cs typeface="Calibri" pitchFamily="34" charset="-120"/>
            </a:endParaRPr>
          </a:p>
        </p:txBody>
      </p:sp>
      <p:sp>
        <p:nvSpPr>
          <p:cNvPr id="37" name="TextBox 36">
            <a:extLst>
              <a:ext uri="{FF2B5EF4-FFF2-40B4-BE49-F238E27FC236}">
                <a16:creationId xmlns:a16="http://schemas.microsoft.com/office/drawing/2014/main" id="{AB68AC0D-EA86-5F6B-8F56-ED3DD8B66DBC}"/>
              </a:ext>
            </a:extLst>
          </p:cNvPr>
          <p:cNvSpPr txBox="1"/>
          <p:nvPr/>
        </p:nvSpPr>
        <p:spPr>
          <a:xfrm>
            <a:off x="4584808" y="1177474"/>
            <a:ext cx="2237687" cy="3544511"/>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r>
              <a:rPr lang="en-US" b="1">
                <a:solidFill>
                  <a:srgbClr val="334155"/>
                </a:solidFill>
                <a:latin typeface="Calibri" pitchFamily="34" charset="0"/>
                <a:ea typeface="Calibri" pitchFamily="34" charset="-122"/>
                <a:cs typeface="Calibri" pitchFamily="34" charset="-120"/>
              </a:rPr>
              <a:t>Assign a role</a:t>
            </a:r>
          </a:p>
          <a:p>
            <a:endParaRPr lang="en-US" sz="1600">
              <a:solidFill>
                <a:srgbClr val="334155"/>
              </a:solidFill>
              <a:latin typeface="Calibri" pitchFamily="34" charset="0"/>
              <a:ea typeface="Calibri" pitchFamily="34" charset="-122"/>
              <a:cs typeface="Calibri" pitchFamily="34" charset="-120"/>
            </a:endParaRPr>
          </a:p>
          <a:p>
            <a:r>
              <a:rPr lang="en-US" sz="1600">
                <a:solidFill>
                  <a:srgbClr val="334155"/>
                </a:solidFill>
                <a:latin typeface="Calibri"/>
                <a:ea typeface="Calibri"/>
                <a:cs typeface="Calibri"/>
              </a:rPr>
              <a:t>Instruct the AI to adopt a persona. This provides tone,  expertise and behavior.</a:t>
            </a:r>
          </a:p>
          <a:p>
            <a:endParaRPr lang="en-US" sz="1600">
              <a:solidFill>
                <a:srgbClr val="334155"/>
              </a:solidFill>
              <a:latin typeface="Calibri" pitchFamily="34" charset="0"/>
              <a:ea typeface="Calibri" pitchFamily="34" charset="-122"/>
              <a:cs typeface="Calibri" pitchFamily="34" charset="-120"/>
            </a:endParaRPr>
          </a:p>
          <a:p>
            <a:endParaRPr lang="en-US" sz="1600">
              <a:solidFill>
                <a:srgbClr val="334155"/>
              </a:solidFill>
              <a:latin typeface="Calibri" pitchFamily="34" charset="0"/>
              <a:ea typeface="Calibri" pitchFamily="34" charset="-122"/>
              <a:cs typeface="Calibri" pitchFamily="34" charset="-120"/>
            </a:endParaRPr>
          </a:p>
        </p:txBody>
      </p:sp>
      <p:sp>
        <p:nvSpPr>
          <p:cNvPr id="49" name="TextBox 48">
            <a:extLst>
              <a:ext uri="{FF2B5EF4-FFF2-40B4-BE49-F238E27FC236}">
                <a16:creationId xmlns:a16="http://schemas.microsoft.com/office/drawing/2014/main" id="{82B770B0-4557-1517-12FF-2E51ED86CC94}"/>
              </a:ext>
            </a:extLst>
          </p:cNvPr>
          <p:cNvSpPr txBox="1"/>
          <p:nvPr/>
        </p:nvSpPr>
        <p:spPr>
          <a:xfrm>
            <a:off x="6837227" y="1177473"/>
            <a:ext cx="2232245" cy="3539069"/>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6922" tIns="146922" rIns="146922" bIns="146922" numCol="1" spcCol="1270" anchor="t" anchorCtr="0">
            <a:noAutofit/>
          </a:bodyPr>
          <a:lstStyle/>
          <a:p>
            <a:r>
              <a:rPr lang="en-US" b="1">
                <a:solidFill>
                  <a:srgbClr val="334155"/>
                </a:solidFill>
                <a:latin typeface="Calibri" pitchFamily="34" charset="0"/>
                <a:ea typeface="Calibri" pitchFamily="34" charset="-122"/>
                <a:cs typeface="Calibri" pitchFamily="34" charset="-120"/>
              </a:rPr>
              <a:t>Provide context</a:t>
            </a:r>
          </a:p>
          <a:p>
            <a:endParaRPr lang="en-US">
              <a:solidFill>
                <a:srgbClr val="334155"/>
              </a:solidFill>
              <a:latin typeface="Calibri" pitchFamily="34" charset="0"/>
              <a:ea typeface="Calibri" pitchFamily="34" charset="-122"/>
              <a:cs typeface="Calibri" pitchFamily="34" charset="-120"/>
            </a:endParaRPr>
          </a:p>
          <a:p>
            <a:r>
              <a:rPr lang="en-US" sz="1600">
                <a:solidFill>
                  <a:srgbClr val="334155"/>
                </a:solidFill>
                <a:latin typeface="Calibri" pitchFamily="34" charset="0"/>
                <a:cs typeface="Calibri" pitchFamily="34" charset="-120"/>
              </a:rPr>
              <a:t>Shape the response interpretation with background info to guide (e.g., providing audience and why asking).</a:t>
            </a:r>
          </a:p>
          <a:p>
            <a:endParaRPr lang="en-US" sz="1600">
              <a:solidFill>
                <a:srgbClr val="334155"/>
              </a:solidFill>
              <a:latin typeface="Calibri" pitchFamily="34" charset="0"/>
              <a:cs typeface="Calibri" pitchFamily="34" charset="-120"/>
            </a:endParaRPr>
          </a:p>
          <a:p>
            <a:endParaRPr lang="en-US" sz="1600">
              <a:solidFill>
                <a:srgbClr val="334155"/>
              </a:solidFill>
              <a:latin typeface="Calibri" pitchFamily="34" charset="0"/>
              <a:cs typeface="Calibri" pitchFamily="34" charset="-120"/>
            </a:endParaRPr>
          </a:p>
          <a:p>
            <a:endParaRPr lang="en-US" sz="1600">
              <a:solidFill>
                <a:srgbClr val="334155"/>
              </a:solidFill>
              <a:latin typeface="Calibri" pitchFamily="34" charset="0"/>
              <a:cs typeface="Calibri" pitchFamily="34" charset="-120"/>
            </a:endParaRPr>
          </a:p>
          <a:p>
            <a:endParaRPr lang="en-US" sz="1600">
              <a:solidFill>
                <a:srgbClr val="334155"/>
              </a:solidFill>
              <a:latin typeface="Calibri" pitchFamily="34" charset="0"/>
              <a:cs typeface="Calibri" pitchFamily="34" charset="-120"/>
            </a:endParaRPr>
          </a:p>
          <a:p>
            <a:endParaRPr lang="en-US" sz="1600">
              <a:solidFill>
                <a:srgbClr val="334155"/>
              </a:solidFill>
              <a:latin typeface="Calibri" pitchFamily="34" charset="0"/>
              <a:cs typeface="Calibri" pitchFamily="34" charset="-120"/>
            </a:endParaRPr>
          </a:p>
          <a:p>
            <a:endParaRPr lang="en-US">
              <a:solidFill>
                <a:srgbClr val="334155"/>
              </a:solidFill>
              <a:latin typeface="Calibri" pitchFamily="34" charset="0"/>
              <a:ea typeface="Calibri" pitchFamily="34" charset="-122"/>
              <a:cs typeface="Calibri" pitchFamily="34" charset="-120"/>
            </a:endParaRPr>
          </a:p>
        </p:txBody>
      </p:sp>
      <p:sp>
        <p:nvSpPr>
          <p:cNvPr id="2" name="Shape 2">
            <a:extLst>
              <a:ext uri="{FF2B5EF4-FFF2-40B4-BE49-F238E27FC236}">
                <a16:creationId xmlns:a16="http://schemas.microsoft.com/office/drawing/2014/main" id="{A4501A55-98C3-1C68-8F7F-342D7DF92501}"/>
              </a:ext>
            </a:extLst>
          </p:cNvPr>
          <p:cNvSpPr/>
          <p:nvPr/>
        </p:nvSpPr>
        <p:spPr>
          <a:xfrm>
            <a:off x="0" y="1023237"/>
            <a:ext cx="9144000" cy="45719"/>
          </a:xfrm>
          <a:prstGeom prst="rect">
            <a:avLst/>
          </a:prstGeom>
          <a:solidFill>
            <a:srgbClr val="F59E0B"/>
          </a:solidFill>
          <a:ln w="12700">
            <a:solidFill>
              <a:srgbClr val="F59E0B"/>
            </a:solidFill>
            <a:prstDash val="solid"/>
          </a:ln>
        </p:spPr>
        <p:txBody>
          <a:bodyPr/>
          <a:lstStyle/>
          <a:p>
            <a:endParaRPr lang="en-NZ"/>
          </a:p>
        </p:txBody>
      </p:sp>
      <p:sp>
        <p:nvSpPr>
          <p:cNvPr id="3" name="TextBox 2">
            <a:extLst>
              <a:ext uri="{FF2B5EF4-FFF2-40B4-BE49-F238E27FC236}">
                <a16:creationId xmlns:a16="http://schemas.microsoft.com/office/drawing/2014/main" id="{777F8F1D-A334-B876-8B7C-A03E9063711B}"/>
              </a:ext>
            </a:extLst>
          </p:cNvPr>
          <p:cNvSpPr txBox="1"/>
          <p:nvPr/>
        </p:nvSpPr>
        <p:spPr>
          <a:xfrm>
            <a:off x="6991815" y="3610193"/>
            <a:ext cx="1996068" cy="1107996"/>
          </a:xfrm>
          <a:prstGeom prst="rect">
            <a:avLst/>
          </a:prstGeom>
          <a:noFill/>
        </p:spPr>
        <p:txBody>
          <a:bodyPr wrap="square" lIns="91440" tIns="45720" rIns="91440" bIns="45720" rtlCol="0" anchor="t">
            <a:spAutoFit/>
          </a:bodyPr>
          <a:lstStyle/>
          <a:p>
            <a:r>
              <a:rPr lang="en-NZ" sz="1100" i="1">
                <a:solidFill>
                  <a:schemeClr val="accent2"/>
                </a:solidFill>
              </a:rPr>
              <a:t>You are an expert researcher. Summarise this paper in 3 bullet points for a multidisciplinary audience. Focus on key findings and limitations. Avoid jargon.</a:t>
            </a:r>
          </a:p>
        </p:txBody>
      </p:sp>
      <p:sp>
        <p:nvSpPr>
          <p:cNvPr id="5" name="TextBox 4">
            <a:extLst>
              <a:ext uri="{FF2B5EF4-FFF2-40B4-BE49-F238E27FC236}">
                <a16:creationId xmlns:a16="http://schemas.microsoft.com/office/drawing/2014/main" id="{40089902-60DE-3824-3E4F-D6A84EBF321F}"/>
              </a:ext>
            </a:extLst>
          </p:cNvPr>
          <p:cNvSpPr txBox="1"/>
          <p:nvPr/>
        </p:nvSpPr>
        <p:spPr>
          <a:xfrm>
            <a:off x="4698784" y="3610193"/>
            <a:ext cx="1996068" cy="757772"/>
          </a:xfrm>
          <a:prstGeom prst="rect">
            <a:avLst/>
          </a:prstGeom>
          <a:noFill/>
        </p:spPr>
        <p:txBody>
          <a:bodyPr wrap="square" rtlCol="0">
            <a:spAutoFit/>
          </a:bodyPr>
          <a:lstStyle/>
          <a:p>
            <a:pPr defTabSz="488950">
              <a:lnSpc>
                <a:spcPct val="90000"/>
              </a:lnSpc>
              <a:spcBef>
                <a:spcPct val="0"/>
              </a:spcBef>
              <a:spcAft>
                <a:spcPct val="35000"/>
              </a:spcAft>
            </a:pPr>
            <a:r>
              <a:rPr lang="en-US" sz="1200" i="1">
                <a:solidFill>
                  <a:schemeClr val="accent2"/>
                </a:solidFill>
                <a:latin typeface="Calibri" pitchFamily="34" charset="0"/>
                <a:ea typeface="Calibri" pitchFamily="34" charset="-122"/>
                <a:cs typeface="Calibri" pitchFamily="34" charset="-120"/>
              </a:rPr>
              <a:t>You are an expert researcher. </a:t>
            </a:r>
            <a:r>
              <a:rPr lang="en-US" sz="1200" i="1" err="1">
                <a:solidFill>
                  <a:schemeClr val="accent2"/>
                </a:solidFill>
                <a:latin typeface="Calibri" pitchFamily="34" charset="0"/>
                <a:ea typeface="Calibri" pitchFamily="34" charset="-122"/>
                <a:cs typeface="Calibri" pitchFamily="34" charset="-120"/>
              </a:rPr>
              <a:t>Summarise</a:t>
            </a:r>
            <a:r>
              <a:rPr lang="en-US" sz="1200" i="1">
                <a:solidFill>
                  <a:schemeClr val="accent2"/>
                </a:solidFill>
                <a:latin typeface="Calibri" pitchFamily="34" charset="0"/>
                <a:ea typeface="Calibri" pitchFamily="34" charset="-122"/>
                <a:cs typeface="Calibri" pitchFamily="34" charset="-120"/>
              </a:rPr>
              <a:t> this paper in 2–3 paragraphs. DO NOT repeat key findings.</a:t>
            </a:r>
            <a:endParaRPr lang="en-US" sz="1200" i="1">
              <a:solidFill>
                <a:schemeClr val="accent2"/>
              </a:solidFill>
            </a:endParaRPr>
          </a:p>
        </p:txBody>
      </p:sp>
      <p:sp>
        <p:nvSpPr>
          <p:cNvPr id="8" name="TextBox 7">
            <a:extLst>
              <a:ext uri="{FF2B5EF4-FFF2-40B4-BE49-F238E27FC236}">
                <a16:creationId xmlns:a16="http://schemas.microsoft.com/office/drawing/2014/main" id="{BF58ACBE-5345-6036-9F78-A14B976BD47A}"/>
              </a:ext>
            </a:extLst>
          </p:cNvPr>
          <p:cNvSpPr txBox="1"/>
          <p:nvPr/>
        </p:nvSpPr>
        <p:spPr>
          <a:xfrm>
            <a:off x="2442313" y="3610193"/>
            <a:ext cx="1996068" cy="646331"/>
          </a:xfrm>
          <a:prstGeom prst="rect">
            <a:avLst/>
          </a:prstGeom>
          <a:noFill/>
        </p:spPr>
        <p:txBody>
          <a:bodyPr wrap="square" rtlCol="0">
            <a:spAutoFit/>
          </a:bodyPr>
          <a:lstStyle/>
          <a:p>
            <a:r>
              <a:rPr lang="en-US" sz="1200" i="1" err="1">
                <a:solidFill>
                  <a:schemeClr val="accent2"/>
                </a:solidFill>
                <a:latin typeface="Calibri" pitchFamily="34" charset="0"/>
                <a:ea typeface="Calibri" pitchFamily="34" charset="-122"/>
                <a:cs typeface="Calibri" pitchFamily="34" charset="-120"/>
              </a:rPr>
              <a:t>Summarise</a:t>
            </a:r>
            <a:r>
              <a:rPr lang="en-US" sz="1200" i="1">
                <a:solidFill>
                  <a:schemeClr val="accent2"/>
                </a:solidFill>
                <a:latin typeface="Calibri" pitchFamily="34" charset="0"/>
                <a:ea typeface="Calibri" pitchFamily="34" charset="-122"/>
                <a:cs typeface="Calibri" pitchFamily="34" charset="-120"/>
              </a:rPr>
              <a:t> this paper in 2–3 paragraphs capturing the key findings </a:t>
            </a:r>
          </a:p>
        </p:txBody>
      </p:sp>
      <p:sp>
        <p:nvSpPr>
          <p:cNvPr id="9" name="TextBox 8">
            <a:extLst>
              <a:ext uri="{FF2B5EF4-FFF2-40B4-BE49-F238E27FC236}">
                <a16:creationId xmlns:a16="http://schemas.microsoft.com/office/drawing/2014/main" id="{79E432B5-4A22-04F8-5874-61CFE6171F8A}"/>
              </a:ext>
            </a:extLst>
          </p:cNvPr>
          <p:cNvSpPr txBox="1"/>
          <p:nvPr/>
        </p:nvSpPr>
        <p:spPr>
          <a:xfrm>
            <a:off x="156116" y="3610193"/>
            <a:ext cx="1996068" cy="276999"/>
          </a:xfrm>
          <a:prstGeom prst="rect">
            <a:avLst/>
          </a:prstGeom>
          <a:noFill/>
        </p:spPr>
        <p:txBody>
          <a:bodyPr wrap="square" rtlCol="0">
            <a:spAutoFit/>
          </a:bodyPr>
          <a:lstStyle/>
          <a:p>
            <a:r>
              <a:rPr lang="en-US" sz="1200" i="1" err="1">
                <a:solidFill>
                  <a:schemeClr val="accent2"/>
                </a:solidFill>
                <a:latin typeface="Calibri" pitchFamily="34" charset="0"/>
                <a:ea typeface="Calibri" pitchFamily="34" charset="-122"/>
                <a:cs typeface="Calibri" pitchFamily="34" charset="-120"/>
              </a:rPr>
              <a:t>Summarise</a:t>
            </a:r>
            <a:r>
              <a:rPr lang="en-US" sz="1200" i="1">
                <a:solidFill>
                  <a:schemeClr val="accent2"/>
                </a:solidFill>
                <a:latin typeface="Calibri" pitchFamily="34" charset="0"/>
                <a:ea typeface="Calibri" pitchFamily="34" charset="-122"/>
                <a:cs typeface="Calibri" pitchFamily="34" charset="-120"/>
              </a:rPr>
              <a:t> this paper</a:t>
            </a:r>
          </a:p>
        </p:txBody>
      </p:sp>
      <p:sp>
        <p:nvSpPr>
          <p:cNvPr id="4" name="Arrow: Right 3">
            <a:extLst>
              <a:ext uri="{FF2B5EF4-FFF2-40B4-BE49-F238E27FC236}">
                <a16:creationId xmlns:a16="http://schemas.microsoft.com/office/drawing/2014/main" id="{739F212B-F668-2FF8-9422-73D570AAECF9}"/>
              </a:ext>
            </a:extLst>
          </p:cNvPr>
          <p:cNvSpPr/>
          <p:nvPr/>
        </p:nvSpPr>
        <p:spPr>
          <a:xfrm>
            <a:off x="683900" y="4678745"/>
            <a:ext cx="7653168" cy="390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1DA9D4-DB8C-0FDD-9B37-1235664070E5}"/>
              </a:ext>
            </a:extLst>
          </p:cNvPr>
          <p:cNvSpPr txBox="1"/>
          <p:nvPr/>
        </p:nvSpPr>
        <p:spPr>
          <a:xfrm>
            <a:off x="1102426" y="4738074"/>
            <a:ext cx="719001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2"/>
                </a:solidFill>
              </a:rPr>
              <a:t>The context window grows with each interaction in the same session for most frontier/cloud models.</a:t>
            </a:r>
            <a:endParaRPr lang="en-US">
              <a:solidFill>
                <a:schemeClr val="bg2"/>
              </a:solidFill>
            </a:endParaRPr>
          </a:p>
        </p:txBody>
      </p:sp>
    </p:spTree>
    <p:extLst>
      <p:ext uri="{BB962C8B-B14F-4D97-AF65-F5344CB8AC3E}">
        <p14:creationId xmlns:p14="http://schemas.microsoft.com/office/powerpoint/2010/main" val="2739989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er-comms">
  <a:themeElements>
    <a:clrScheme name="UOA-NEW">
      <a:dk1>
        <a:srgbClr val="000000"/>
      </a:dk1>
      <a:lt1>
        <a:srgbClr val="FFFFFF"/>
      </a:lt1>
      <a:dk2>
        <a:srgbClr val="595959"/>
      </a:dk2>
      <a:lt2>
        <a:srgbClr val="EEEEEE"/>
      </a:lt2>
      <a:accent1>
        <a:srgbClr val="0C0C48"/>
      </a:accent1>
      <a:accent2>
        <a:srgbClr val="1F2BD4"/>
      </a:accent2>
      <a:accent3>
        <a:srgbClr val="00CAEF"/>
      </a:accent3>
      <a:accent4>
        <a:srgbClr val="4A4A4C"/>
      </a:accent4>
      <a:accent5>
        <a:srgbClr val="BEC3C4"/>
      </a:accent5>
      <a:accent6>
        <a:srgbClr val="8D9091"/>
      </a:accent6>
      <a:hlink>
        <a:srgbClr val="0097A7"/>
      </a:hlink>
      <a:folHlink>
        <a:srgbClr val="00467F"/>
      </a:folHlink>
    </a:clrScheme>
    <a:fontScheme name="Engagement NEW">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cer-presentation-v1.potx" id="{00D019DD-992F-45B5-AEFB-6F0422ED1954}" vid="{EED44A1C-B5DB-49AD-AFF0-C446F4D69B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9ae8d21e-9f0b-4f8c-af18-737431b916ac" xsi:nil="true"/>
    <lcf76f155ced4ddcb4097134ff3c332f xmlns="9ae8d21e-9f0b-4f8c-af18-737431b916ac">
      <Terms xmlns="http://schemas.microsoft.com/office/infopath/2007/PartnerControls"/>
    </lcf76f155ced4ddcb4097134ff3c332f>
    <TaxCatchAll xmlns="d800a5cf-5799-495b-9b49-f15f7ad25e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3AC3CF64161429D7E4638AB47060D" ma:contentTypeVersion="20" ma:contentTypeDescription="Create a new document." ma:contentTypeScope="" ma:versionID="f186796ccb901b9f3dfa7f430b7a480b">
  <xsd:schema xmlns:xsd="http://www.w3.org/2001/XMLSchema" xmlns:xs="http://www.w3.org/2001/XMLSchema" xmlns:p="http://schemas.microsoft.com/office/2006/metadata/properties" xmlns:ns2="9ae8d21e-9f0b-4f8c-af18-737431b916ac" xmlns:ns3="2b020a29-aecd-476b-8002-043cdcfcec60" xmlns:ns4="d800a5cf-5799-495b-9b49-f15f7ad25ed9" targetNamespace="http://schemas.microsoft.com/office/2006/metadata/properties" ma:root="true" ma:fieldsID="f9a7003638140f00dc3babc4635a056a" ns2:_="" ns3:_="" ns4:_="">
    <xsd:import namespace="9ae8d21e-9f0b-4f8c-af18-737431b916ac"/>
    <xsd:import namespace="2b020a29-aecd-476b-8002-043cdcfcec60"/>
    <xsd:import namespace="d800a5cf-5799-495b-9b49-f15f7ad25e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e8d21e-9f0b-4f8c-af18-737431b91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e9cd7a-283a-407b-9b45-84d2c2056e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Year" ma:index="27" nillable="true" ma:displayName="Year" ma:format="Dropdown" ma:internalName="Year">
      <xsd:simpleType>
        <xsd:restriction base="dms:Choice">
          <xsd:enumeration value="2020-earlier"/>
          <xsd:enumeration value="2021"/>
          <xsd:enumeration value="2022"/>
          <xsd:enumeration value="2023"/>
          <xsd:enumeration value="2024"/>
          <xsd:enumeration value="2025"/>
          <xsd:enumeration value="2026"/>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2b020a29-aecd-476b-8002-043cdcfcec6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0a5cf-5799-495b-9b49-f15f7ad25ed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ff0129-bcfc-4403-aedf-b1a835cee450}" ma:internalName="TaxCatchAll" ma:showField="CatchAllData" ma:web="2b020a29-aecd-476b-8002-043cdcfcec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757CD8-F9EB-4FC1-8E57-8B333455E903}">
  <ds:schemaRefs>
    <ds:schemaRef ds:uri="2b020a29-aecd-476b-8002-043cdcfcec60"/>
    <ds:schemaRef ds:uri="9ae8d21e-9f0b-4f8c-af18-737431b916ac"/>
    <ds:schemaRef ds:uri="d800a5cf-5799-495b-9b49-f15f7ad25e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BF9845-044F-43A1-AA83-82D58DE46C53}">
  <ds:schemaRefs>
    <ds:schemaRef ds:uri="http://schemas.microsoft.com/sharepoint/v3/contenttype/forms"/>
  </ds:schemaRefs>
</ds:datastoreItem>
</file>

<file path=customXml/itemProps3.xml><?xml version="1.0" encoding="utf-8"?>
<ds:datastoreItem xmlns:ds="http://schemas.openxmlformats.org/officeDocument/2006/customXml" ds:itemID="{AD06B809-4180-4967-89C1-8B8AFD288602}">
  <ds:schemaRefs>
    <ds:schemaRef ds:uri="2b020a29-aecd-476b-8002-043cdcfcec60"/>
    <ds:schemaRef ds:uri="9ae8d21e-9f0b-4f8c-af18-737431b916ac"/>
    <ds:schemaRef ds:uri="d800a5cf-5799-495b-9b49-f15f7ad25e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75eb9d1-7479-4f8a-9240-cc5b19dbbc64}" enabled="1" method="Standard" siteId="{d1b36e95-0d50-42e9-958f-b63fa906beaa}" contentBits="0"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29</Slides>
  <Notes>29</Notes>
  <HiddenSlides>1</HiddenSlide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1_cer-comms</vt:lpstr>
      <vt:lpstr>PowerPoint Presentation</vt:lpstr>
      <vt:lpstr>PowerPoint Presentation</vt:lpstr>
      <vt:lpstr>PowerPoint Presentation</vt:lpstr>
      <vt:lpstr>Appropriate software and digital tools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Prompting</dc:title>
  <dc:subject>PptxGenJS Presentation</dc:subject>
  <dc:creator>Conference Presentation</dc:creator>
  <cp:revision>10</cp:revision>
  <dcterms:created xsi:type="dcterms:W3CDTF">2026-05-12T23:40:08Z</dcterms:created>
  <dcterms:modified xsi:type="dcterms:W3CDTF">2026-07-02T01:50:38Z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0x01010045B3AC3CF64161429D7E4638AB47060D</vt:lpwstr>
  </property>
  <property fmtid="{D5CDD505-2E9C-101B-9397-08002B2CF9AE}" pid="3" name="MediaServiceImageTags">
    <vt:lpwstr/>
  </property>
</Properties>
</file>