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2" r:id="rId5"/>
  </p:sldMasterIdLst>
  <p:notesMasterIdLst>
    <p:notesMasterId r:id="rId14"/>
  </p:notesMasterIdLst>
  <p:sldIdLst>
    <p:sldId id="292" r:id="rId6"/>
    <p:sldId id="285" r:id="rId7"/>
    <p:sldId id="286" r:id="rId8"/>
    <p:sldId id="284" r:id="rId9"/>
    <p:sldId id="300" r:id="rId10"/>
    <p:sldId id="293" r:id="rId11"/>
    <p:sldId id="303" r:id="rId12"/>
    <p:sldId id="302" r:id="rId13"/>
  </p:sldIdLst>
  <p:sldSz cx="18288000" cy="10287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Verdana Pro" panose="020B0604030504040204" pitchFamily="34" charset="0"/>
      <p:regular r:id="rId19"/>
      <p:bold r:id="rId20"/>
    </p:embeddedFont>
    <p:embeddedFont>
      <p:font typeface="Verdana Pro Bold" panose="020B08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9ABF27-CBE5-5FDB-FFA5-5FCDDD94F0D8}" name="Sarah Hopkins" initials="SH" userId="S::shop013@UoA.auckland.ac.nz::20769d50-1fd7-43b8-9519-dac11ffb2937" providerId="AD"/>
  <p188:author id="{EB519149-4178-CF6F-0981-2C748AD7F441}" name="Laura Armstrong" initials="LA" userId="S::ltuc007@uoa.auckland.ac.nz::0571ad82-98ab-4e3a-8d7f-7d5e410bddc2" providerId="AD"/>
  <p188:author id="{DE9CACAF-B90A-1245-C2CC-33911A751D46}" name="Jens Brinkmann" initials="" userId="S::jbri364@UoA.auckland.ac.nz::cb3db833-eb1f-40f8-b076-66b40f9e8ef3" providerId="AD"/>
  <p188:author id="{DB09F3B5-2417-3DB8-39C2-2889DAF7FDB4}" name="Jens Brinkmann" initials="JB" userId="S::jbri364@uoa.auckland.ac.nz::cb3db833-eb1f-40f8-b076-66b40f9e8ef3" providerId="AD"/>
  <p188:author id="{0FD14AE3-9B39-A9D4-5040-F7252ED42CD9}" name="Ben Collings" initials="BC" userId="S::bcol845@uoa.auckland.ac.nz::0bdfec53-bd97-4166-9ebe-adbfbd574b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4482"/>
    <a:srgbClr val="4F2D7F"/>
    <a:srgbClr val="04B2D9"/>
    <a:srgbClr val="0DA7D1"/>
    <a:srgbClr val="139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25A0C-FD4A-954F-8F5C-0ABBF34FC80C}" v="2" dt="2026-06-24T21:37:19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0"/>
  </p:normalViewPr>
  <p:slideViewPr>
    <p:cSldViewPr snapToGrid="0">
      <p:cViewPr varScale="1">
        <p:scale>
          <a:sx n="80" d="100"/>
          <a:sy n="80" d="100"/>
        </p:scale>
        <p:origin x="4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 Johnson" userId="958f72e2-eb18-40ac-8fbc-66c0a5a4ad97" providerId="ADAL" clId="{78510179-5577-50C2-B3A6-680EC4E68A0A}"/>
    <pc:docChg chg="custSel delSld modSld sldOrd">
      <pc:chgData name="Toby Johnson" userId="958f72e2-eb18-40ac-8fbc-66c0a5a4ad97" providerId="ADAL" clId="{78510179-5577-50C2-B3A6-680EC4E68A0A}" dt="2026-06-24T21:47:08.662" v="464" actId="1076"/>
      <pc:docMkLst>
        <pc:docMk/>
      </pc:docMkLst>
      <pc:sldChg chg="modSp del mod">
        <pc:chgData name="Toby Johnson" userId="958f72e2-eb18-40ac-8fbc-66c0a5a4ad97" providerId="ADAL" clId="{78510179-5577-50C2-B3A6-680EC4E68A0A}" dt="2026-06-24T21:38:11.787" v="248" actId="2696"/>
        <pc:sldMkLst>
          <pc:docMk/>
          <pc:sldMk cId="4201778375" sldId="283"/>
        </pc:sldMkLst>
        <pc:spChg chg="mod">
          <ac:chgData name="Toby Johnson" userId="958f72e2-eb18-40ac-8fbc-66c0a5a4ad97" providerId="ADAL" clId="{78510179-5577-50C2-B3A6-680EC4E68A0A}" dt="2026-06-24T21:33:38.476" v="122" actId="20577"/>
          <ac:spMkLst>
            <pc:docMk/>
            <pc:sldMk cId="4201778375" sldId="283"/>
            <ac:spMk id="4" creationId="{049C338F-5E10-8982-0937-2FB78836C6CA}"/>
          </ac:spMkLst>
        </pc:spChg>
      </pc:sldChg>
      <pc:sldChg chg="modSp mod">
        <pc:chgData name="Toby Johnson" userId="958f72e2-eb18-40ac-8fbc-66c0a5a4ad97" providerId="ADAL" clId="{78510179-5577-50C2-B3A6-680EC4E68A0A}" dt="2026-06-24T21:41:16.205" v="457" actId="20577"/>
        <pc:sldMkLst>
          <pc:docMk/>
          <pc:sldMk cId="2136510013" sldId="284"/>
        </pc:sldMkLst>
        <pc:spChg chg="mod">
          <ac:chgData name="Toby Johnson" userId="958f72e2-eb18-40ac-8fbc-66c0a5a4ad97" providerId="ADAL" clId="{78510179-5577-50C2-B3A6-680EC4E68A0A}" dt="2026-06-24T21:41:16.205" v="457" actId="20577"/>
          <ac:spMkLst>
            <pc:docMk/>
            <pc:sldMk cId="2136510013" sldId="284"/>
            <ac:spMk id="6" creationId="{00000000-0000-0000-0000-000000000000}"/>
          </ac:spMkLst>
        </pc:spChg>
      </pc:sldChg>
      <pc:sldChg chg="modSp mod ord">
        <pc:chgData name="Toby Johnson" userId="958f72e2-eb18-40ac-8fbc-66c0a5a4ad97" providerId="ADAL" clId="{78510179-5577-50C2-B3A6-680EC4E68A0A}" dt="2026-06-24T21:46:29.546" v="461" actId="20577"/>
        <pc:sldMkLst>
          <pc:docMk/>
          <pc:sldMk cId="869352258" sldId="285"/>
        </pc:sldMkLst>
        <pc:spChg chg="mod">
          <ac:chgData name="Toby Johnson" userId="958f72e2-eb18-40ac-8fbc-66c0a5a4ad97" providerId="ADAL" clId="{78510179-5577-50C2-B3A6-680EC4E68A0A}" dt="2026-06-24T21:46:29.546" v="461" actId="20577"/>
          <ac:spMkLst>
            <pc:docMk/>
            <pc:sldMk cId="869352258" sldId="285"/>
            <ac:spMk id="9" creationId="{8B478126-F7FC-7BD6-0D93-75D353E7E4A9}"/>
          </ac:spMkLst>
        </pc:spChg>
      </pc:sldChg>
      <pc:sldChg chg="modSp mod">
        <pc:chgData name="Toby Johnson" userId="958f72e2-eb18-40ac-8fbc-66c0a5a4ad97" providerId="ADAL" clId="{78510179-5577-50C2-B3A6-680EC4E68A0A}" dt="2026-06-24T21:36:47.764" v="125"/>
        <pc:sldMkLst>
          <pc:docMk/>
          <pc:sldMk cId="475180622" sldId="286"/>
        </pc:sldMkLst>
        <pc:spChg chg="mod">
          <ac:chgData name="Toby Johnson" userId="958f72e2-eb18-40ac-8fbc-66c0a5a4ad97" providerId="ADAL" clId="{78510179-5577-50C2-B3A6-680EC4E68A0A}" dt="2026-06-24T21:36:47.764" v="125"/>
          <ac:spMkLst>
            <pc:docMk/>
            <pc:sldMk cId="475180622" sldId="286"/>
            <ac:spMk id="4" creationId="{049C338F-5E10-8982-0937-2FB78836C6CA}"/>
          </ac:spMkLst>
        </pc:spChg>
      </pc:sldChg>
      <pc:sldChg chg="del">
        <pc:chgData name="Toby Johnson" userId="958f72e2-eb18-40ac-8fbc-66c0a5a4ad97" providerId="ADAL" clId="{78510179-5577-50C2-B3A6-680EC4E68A0A}" dt="2026-06-24T21:37:00.063" v="126" actId="2696"/>
        <pc:sldMkLst>
          <pc:docMk/>
          <pc:sldMk cId="2701613423" sldId="291"/>
        </pc:sldMkLst>
      </pc:sldChg>
      <pc:sldChg chg="modSp mod">
        <pc:chgData name="Toby Johnson" userId="958f72e2-eb18-40ac-8fbc-66c0a5a4ad97" providerId="ADAL" clId="{78510179-5577-50C2-B3A6-680EC4E68A0A}" dt="2026-06-24T21:18:57.327" v="20" actId="6549"/>
        <pc:sldMkLst>
          <pc:docMk/>
          <pc:sldMk cId="1493099771" sldId="292"/>
        </pc:sldMkLst>
        <pc:spChg chg="mod">
          <ac:chgData name="Toby Johnson" userId="958f72e2-eb18-40ac-8fbc-66c0a5a4ad97" providerId="ADAL" clId="{78510179-5577-50C2-B3A6-680EC4E68A0A}" dt="2026-06-24T21:18:57.327" v="20" actId="6549"/>
          <ac:spMkLst>
            <pc:docMk/>
            <pc:sldMk cId="1493099771" sldId="292"/>
            <ac:spMk id="14" creationId="{55886302-3EFB-FF2E-7F1F-681CF1064E6E}"/>
          </ac:spMkLst>
        </pc:spChg>
      </pc:sldChg>
      <pc:sldChg chg="del">
        <pc:chgData name="Toby Johnson" userId="958f72e2-eb18-40ac-8fbc-66c0a5a4ad97" providerId="ADAL" clId="{78510179-5577-50C2-B3A6-680EC4E68A0A}" dt="2026-06-24T21:39:37.590" v="412" actId="2696"/>
        <pc:sldMkLst>
          <pc:docMk/>
          <pc:sldMk cId="3759036668" sldId="297"/>
        </pc:sldMkLst>
      </pc:sldChg>
      <pc:sldChg chg="delSp modSp mod">
        <pc:chgData name="Toby Johnson" userId="958f72e2-eb18-40ac-8fbc-66c0a5a4ad97" providerId="ADAL" clId="{78510179-5577-50C2-B3A6-680EC4E68A0A}" dt="2026-06-24T21:47:08.662" v="464" actId="1076"/>
        <pc:sldMkLst>
          <pc:docMk/>
          <pc:sldMk cId="604888433" sldId="303"/>
        </pc:sldMkLst>
        <pc:spChg chg="del mod">
          <ac:chgData name="Toby Johnson" userId="958f72e2-eb18-40ac-8fbc-66c0a5a4ad97" providerId="ADAL" clId="{78510179-5577-50C2-B3A6-680EC4E68A0A}" dt="2026-06-24T21:47:03.129" v="463" actId="478"/>
          <ac:spMkLst>
            <pc:docMk/>
            <pc:sldMk cId="604888433" sldId="303"/>
            <ac:spMk id="11" creationId="{F04B28C5-8730-5508-B9DF-678EDB268F12}"/>
          </ac:spMkLst>
        </pc:spChg>
        <pc:graphicFrameChg chg="mod modGraphic">
          <ac:chgData name="Toby Johnson" userId="958f72e2-eb18-40ac-8fbc-66c0a5a4ad97" providerId="ADAL" clId="{78510179-5577-50C2-B3A6-680EC4E68A0A}" dt="2026-06-24T21:47:08.662" v="464" actId="1076"/>
          <ac:graphicFrameMkLst>
            <pc:docMk/>
            <pc:sldMk cId="604888433" sldId="303"/>
            <ac:graphicFrameMk id="7" creationId="{5B00B925-2B56-5B39-7BC4-13190672840B}"/>
          </ac:graphicFrameMkLst>
        </pc:graphicFrameChg>
      </pc:sldChg>
      <pc:sldChg chg="del">
        <pc:chgData name="Toby Johnson" userId="958f72e2-eb18-40ac-8fbc-66c0a5a4ad97" providerId="ADAL" clId="{78510179-5577-50C2-B3A6-680EC4E68A0A}" dt="2026-06-24T21:39:35.589" v="408" actId="2696"/>
        <pc:sldMkLst>
          <pc:docMk/>
          <pc:sldMk cId="634325005" sldId="305"/>
        </pc:sldMkLst>
      </pc:sldChg>
      <pc:sldChg chg="del">
        <pc:chgData name="Toby Johnson" userId="958f72e2-eb18-40ac-8fbc-66c0a5a4ad97" providerId="ADAL" clId="{78510179-5577-50C2-B3A6-680EC4E68A0A}" dt="2026-06-24T21:39:36.834" v="410" actId="2696"/>
        <pc:sldMkLst>
          <pc:docMk/>
          <pc:sldMk cId="399059748" sldId="306"/>
        </pc:sldMkLst>
      </pc:sldChg>
      <pc:sldChg chg="del">
        <pc:chgData name="Toby Johnson" userId="958f72e2-eb18-40ac-8fbc-66c0a5a4ad97" providerId="ADAL" clId="{78510179-5577-50C2-B3A6-680EC4E68A0A}" dt="2026-06-24T21:39:36.438" v="409" actId="2696"/>
        <pc:sldMkLst>
          <pc:docMk/>
          <pc:sldMk cId="2455979673" sldId="307"/>
        </pc:sldMkLst>
      </pc:sldChg>
      <pc:sldChg chg="del">
        <pc:chgData name="Toby Johnson" userId="958f72e2-eb18-40ac-8fbc-66c0a5a4ad97" providerId="ADAL" clId="{78510179-5577-50C2-B3A6-680EC4E68A0A}" dt="2026-06-24T21:39:37.225" v="411" actId="2696"/>
        <pc:sldMkLst>
          <pc:docMk/>
          <pc:sldMk cId="2051022257" sldId="309"/>
        </pc:sldMkLst>
      </pc:sldChg>
      <pc:sldChg chg="del">
        <pc:chgData name="Toby Johnson" userId="958f72e2-eb18-40ac-8fbc-66c0a5a4ad97" providerId="ADAL" clId="{78510179-5577-50C2-B3A6-680EC4E68A0A}" dt="2026-06-24T21:39:32.690" v="407" actId="2696"/>
        <pc:sldMkLst>
          <pc:docMk/>
          <pc:sldMk cId="876300412" sldId="310"/>
        </pc:sldMkLst>
      </pc:sldChg>
      <pc:sldChg chg="del">
        <pc:chgData name="Toby Johnson" userId="958f72e2-eb18-40ac-8fbc-66c0a5a4ad97" providerId="ADAL" clId="{78510179-5577-50C2-B3A6-680EC4E68A0A}" dt="2026-06-24T21:39:39.133" v="413" actId="2696"/>
        <pc:sldMkLst>
          <pc:docMk/>
          <pc:sldMk cId="4229037805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arpentries.org/topic_folders/policies/code-of-conduct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8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get a hands-on introduction to the Python programming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000" spc="-54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not expected to have experience with any programming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3000" spc="-54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do, please continue to ask questions once you spot differences/similarities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000" spc="-54">
                <a:solidFill>
                  <a:srgbClr val="333333"/>
                </a:solidFill>
                <a:latin typeface="Verdana"/>
                <a:ea typeface="Verdana"/>
                <a:cs typeface="Verdana" panose="020B0604030504040204" pitchFamily="34" charset="0"/>
              </a:rPr>
              <a:t>You will learn how to run Python on the Google </a:t>
            </a:r>
            <a:r>
              <a:rPr lang="en-NZ" sz="3000" spc="-54" err="1">
                <a:solidFill>
                  <a:srgbClr val="333333"/>
                </a:solidFill>
                <a:latin typeface="Verdana"/>
                <a:ea typeface="Verdana"/>
                <a:cs typeface="Verdana" panose="020B0604030504040204" pitchFamily="34" charset="0"/>
              </a:rPr>
              <a:t>Colab</a:t>
            </a:r>
            <a:r>
              <a:rPr lang="en-NZ" sz="3000" spc="-54">
                <a:solidFill>
                  <a:srgbClr val="333333"/>
                </a:solidFill>
                <a:latin typeface="Verdana"/>
                <a:ea typeface="Verdana"/>
                <a:cs typeface="Verdana" panose="020B0604030504040204" pitchFamily="34" charset="0"/>
              </a:rPr>
              <a:t>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3000" spc="-54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will provide you with links to tutorials 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3000" spc="-54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use Python/</a:t>
            </a:r>
            <a:r>
              <a:rPr lang="en-NZ" sz="3000" spc="-54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Jupyter</a:t>
            </a:r>
            <a:r>
              <a:rPr lang="en-NZ" sz="3000" spc="-54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Notebooks on your local machine or how to create 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000" spc="-54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main learning outcome should be: Get comfortable with a commonly used programming language. Everyone makes mistakes. Embrace them and we show you how to work with them (in 2024, we do not only have a great community, but also AI) 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17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6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Teaching style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Our research programming skills workshops follow the ‘Carpentries’ teaching style.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We’ll focus on practical/ hands-on coding – watch &gt; do, no copy-paste-magic.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We will embrace mistakes as teachable moments.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Instructors will check in with learners and helpers frequently to ask “How do you find that?” “Can anyone explain why we have this result?” “Did anyone get a different result?” - this formative assessment helps us all get the most from the workshop. 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Use the Zoom Reactions - green tick/thumbs up or red cross/thumbs down – to get a sense of how you’re going with the material.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We will seek your feedback at the end of the workshop and discuss next steps or learning opportunities to support you to apply what you learn this week.</a:t>
            </a:r>
          </a:p>
          <a:p>
            <a:r>
              <a:rPr lang="en-US" b="1"/>
              <a:t>Teaching environment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Local installation of Python is </a:t>
            </a:r>
            <a:r>
              <a:rPr lang="en-US" b="1"/>
              <a:t>not</a:t>
            </a:r>
            <a:r>
              <a:rPr lang="en-US"/>
              <a:t> encouraged for the lesson as it can take too long to support all the different OSs present today. 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We use Google </a:t>
            </a:r>
            <a:r>
              <a:rPr lang="en-US" err="1"/>
              <a:t>Colab</a:t>
            </a:r>
            <a:r>
              <a:rPr lang="en-US"/>
              <a:t> to avoid set-up delays and to standardize your experience in the workshop. </a:t>
            </a:r>
          </a:p>
          <a:p>
            <a:r>
              <a:rPr lang="en-US" b="1"/>
              <a:t>Schedule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The workshop is about 8h in length – two sessions of roughly 4 hours covering a few lessons each day.  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Day 1 will be run by Mike and Day 2 will be run by Jens – the </a:t>
            </a:r>
            <a:r>
              <a:rPr lang="en-US" b="1"/>
              <a:t>Instructors.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We have </a:t>
            </a:r>
            <a:r>
              <a:rPr lang="en-US" b="1"/>
              <a:t>Helpers</a:t>
            </a:r>
            <a:r>
              <a:rPr lang="en-US"/>
              <a:t> – Ben, Nelis, Shamim that may differ across the days.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We’ll aim for a 5 min break every hour or so and a slightly longer break in the middle. These will tend to be at natural break points in the lessons. </a:t>
            </a:r>
          </a:p>
          <a:p>
            <a:r>
              <a:rPr lang="en-US" b="1"/>
              <a:t>Best experience for all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Please stay on camera and muted, this allows the teaching team to visually check that you are following and to minimize disruption of any noise. 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Use welcoming and inclusive language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Be respectful of different viewpoints and experiences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Gracefully accept constructive criticism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Focus on what is best for the community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Show courtesy and respect towards other community members</a:t>
            </a:r>
          </a:p>
          <a:p>
            <a:r>
              <a:rPr lang="en-US" u="sng">
                <a:hlinkClick r:id="rId3"/>
              </a:rPr>
              <a:t>https://docs.carpentries.org/topic_folders/policies/code-of-conduct.html</a:t>
            </a:r>
            <a:r>
              <a:rPr lang="en-US"/>
              <a:t> </a:t>
            </a:r>
          </a:p>
          <a:p>
            <a:r>
              <a:rPr lang="en-US"/>
              <a:t>Slides and lesson materials are available and will be provided at the end.</a:t>
            </a:r>
          </a:p>
          <a:p>
            <a:r>
              <a:rPr lang="en-US" b="1"/>
              <a:t>Asking questions or getting help</a:t>
            </a:r>
            <a:endParaRPr lang="en-US"/>
          </a:p>
          <a:p>
            <a:pPr marL="171450" indent="-171450">
              <a:buFont typeface="Symbol"/>
              <a:buChar char="•"/>
            </a:pPr>
            <a:r>
              <a:rPr lang="en-US"/>
              <a:t>Questions are good - use Zoom chat or Zoom Reactions - ‘raise hand’ to ask questions.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Helpers are familiar with using Python and will monitor the Zoom chat to support learners and communicate with the instructors as needed. 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If they spot questions that seem relevant to more people, the helper will raise this with the instructor. 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The instructor may suggest a helper take a question posed to the group or postpone answering until a suitable point.</a:t>
            </a:r>
          </a:p>
          <a:p>
            <a:pPr marL="171450" indent="-171450">
              <a:buFont typeface="Symbol"/>
              <a:buChar char="•"/>
            </a:pPr>
            <a:r>
              <a:rPr lang="en-US"/>
              <a:t>We are about to start the lesson. </a:t>
            </a:r>
            <a:r>
              <a:rPr lang="en-US" b="1"/>
              <a:t>Any questions?</a:t>
            </a:r>
            <a:endParaRPr lang="en-US"/>
          </a:p>
          <a:p>
            <a:endParaRPr lang="en-US"/>
          </a:p>
          <a:p>
            <a:endParaRPr lang="en-US" i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81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92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03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About 10 mins for 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data@auckland.ac.nz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research-hub.auckland.ac.nz/" TargetMode="Externa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0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9F7A116A-20B9-FDD3-398A-A33F2A7B2347}"/>
              </a:ext>
            </a:extLst>
          </p:cNvPr>
          <p:cNvSpPr/>
          <p:nvPr userDrawn="1"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6000"/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2168C9-0403-93CA-E8DA-4339584DF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87719" y="8352108"/>
            <a:ext cx="3471587" cy="56677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23" indent="0">
              <a:buNone/>
              <a:defRPr sz="3495">
                <a:latin typeface="+mn-lt"/>
              </a:defRPr>
            </a:lvl2pPr>
            <a:lvl3pPr marL="914445" indent="0">
              <a:buNone/>
              <a:defRPr sz="3495">
                <a:latin typeface="+mn-lt"/>
              </a:defRPr>
            </a:lvl3pPr>
            <a:lvl4pPr marL="1371668" indent="0">
              <a:buNone/>
              <a:defRPr sz="3495">
                <a:latin typeface="+mn-lt"/>
              </a:defRPr>
            </a:lvl4pPr>
            <a:lvl5pPr marL="1828892" indent="0">
              <a:buNone/>
              <a:defRPr sz="3495">
                <a:latin typeface="+mn-lt"/>
              </a:defRPr>
            </a:lvl5pPr>
          </a:lstStyle>
          <a:p>
            <a:pPr lvl="0"/>
            <a:r>
              <a:rPr lang="en-US"/>
              <a:t>Month YYYY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9514F6-5373-0639-886F-4195CD668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696" y="8374722"/>
            <a:ext cx="3471587" cy="5667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+mn-lt"/>
              </a:defRPr>
            </a:lvl1pPr>
            <a:lvl2pPr marL="457223" indent="0">
              <a:buNone/>
              <a:defRPr sz="3495">
                <a:latin typeface="+mn-lt"/>
              </a:defRPr>
            </a:lvl2pPr>
            <a:lvl3pPr marL="914445" indent="0">
              <a:buNone/>
              <a:defRPr sz="3495">
                <a:latin typeface="+mn-lt"/>
              </a:defRPr>
            </a:lvl3pPr>
            <a:lvl4pPr marL="1371668" indent="0">
              <a:buNone/>
              <a:defRPr sz="3495">
                <a:latin typeface="+mn-lt"/>
              </a:defRPr>
            </a:lvl4pPr>
            <a:lvl5pPr marL="1828892" indent="0">
              <a:buNone/>
              <a:defRPr sz="3495">
                <a:latin typeface="+mn-lt"/>
              </a:defRPr>
            </a:lvl5pPr>
          </a:lstStyle>
          <a:p>
            <a:pPr lvl="0"/>
            <a:r>
              <a:rPr lang="en-US"/>
              <a:t>Presenter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400" y="5265000"/>
            <a:ext cx="12035790" cy="765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9713-AFBE-C063-1E32-EB745459FE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1" y="3875508"/>
            <a:ext cx="12035789" cy="1371600"/>
          </a:xfrm>
        </p:spPr>
        <p:txBody>
          <a:bodyPr>
            <a:noAutofit/>
          </a:bodyPr>
          <a:lstStyle>
            <a:lvl1pPr marL="0" indent="0">
              <a:buNone/>
              <a:defRPr sz="8400" b="1">
                <a:latin typeface="+mj-lt"/>
              </a:defRPr>
            </a:lvl1pPr>
          </a:lstStyle>
          <a:p>
            <a:pPr lvl="0"/>
            <a:r>
              <a:rPr lang="en-NZ" sz="8400"/>
              <a:t>Presentation Title</a:t>
            </a:r>
            <a:endParaRPr lang="en-NZ"/>
          </a:p>
        </p:txBody>
      </p:sp>
      <p:pic>
        <p:nvPicPr>
          <p:cNvPr id="9" name="UoA Logo" descr="A logo with text on it&#10;&#10;AI-generated content may be incorrect.">
            <a:extLst>
              <a:ext uri="{FF2B5EF4-FFF2-40B4-BE49-F238E27FC236}">
                <a16:creationId xmlns:a16="http://schemas.microsoft.com/office/drawing/2014/main" id="{73082F88-D6B1-85FE-3B1D-497A262A47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6" y="844857"/>
            <a:ext cx="4362987" cy="20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2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X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7909B831-EBA9-0425-0A69-5637212CC045}"/>
              </a:ext>
            </a:extLst>
          </p:cNvPr>
          <p:cNvSpPr/>
          <p:nvPr/>
        </p:nvSpPr>
        <p:spPr>
          <a:xfrm>
            <a:off x="1028708" y="3091700"/>
            <a:ext cx="15929262" cy="6478334"/>
          </a:xfrm>
          <a:custGeom>
            <a:avLst/>
            <a:gdLst/>
            <a:ahLst/>
            <a:cxnLst/>
            <a:rect l="l" t="t" r="r" b="b"/>
            <a:pathLst>
              <a:path w="2137363" h="1174862">
                <a:moveTo>
                  <a:pt x="0" y="0"/>
                </a:moveTo>
                <a:lnTo>
                  <a:pt x="2137363" y="0"/>
                </a:lnTo>
                <a:lnTo>
                  <a:pt x="2137363" y="1174862"/>
                </a:lnTo>
                <a:lnTo>
                  <a:pt x="0" y="1174862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endParaRPr lang="en-NZ" sz="902">
              <a:solidFill>
                <a:schemeClr val="accent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B5EB2A-E7DC-2D5E-9ADD-0D4AB792890E}"/>
              </a:ext>
            </a:extLst>
          </p:cNvPr>
          <p:cNvGrpSpPr/>
          <p:nvPr/>
        </p:nvGrpSpPr>
        <p:grpSpPr>
          <a:xfrm>
            <a:off x="10222132" y="8735303"/>
            <a:ext cx="6518462" cy="596022"/>
            <a:chOff x="1347493" y="8116526"/>
            <a:chExt cx="6518460" cy="59602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A8EC6F4-ED8E-0A72-A76A-678C531011EB}"/>
                </a:ext>
              </a:extLst>
            </p:cNvPr>
            <p:cNvSpPr/>
            <p:nvPr/>
          </p:nvSpPr>
          <p:spPr>
            <a:xfrm>
              <a:off x="1347493" y="8116526"/>
              <a:ext cx="687743" cy="596020"/>
            </a:xfrm>
            <a:custGeom>
              <a:avLst/>
              <a:gdLst/>
              <a:ahLst/>
              <a:cxnLst/>
              <a:rect l="l" t="t" r="r" b="b"/>
              <a:pathLst>
                <a:path w="687743" h="596020">
                  <a:moveTo>
                    <a:pt x="0" y="0"/>
                  </a:moveTo>
                  <a:lnTo>
                    <a:pt x="687743" y="0"/>
                  </a:lnTo>
                  <a:lnTo>
                    <a:pt x="687743" y="596020"/>
                  </a:lnTo>
                  <a:lnTo>
                    <a:pt x="0" y="596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5389"/>
              </a:stretch>
            </a:blipFill>
            <a:ln>
              <a:noFill/>
            </a:ln>
          </p:spPr>
          <p:txBody>
            <a:bodyPr/>
            <a:lstStyle/>
            <a:p>
              <a:endParaRPr lang="en-NZ" sz="902"/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A040771C-E4D8-FC11-31CE-5ADA51280979}"/>
                </a:ext>
              </a:extLst>
            </p:cNvPr>
            <p:cNvSpPr txBox="1"/>
            <p:nvPr/>
          </p:nvSpPr>
          <p:spPr>
            <a:xfrm>
              <a:off x="2243059" y="8188094"/>
              <a:ext cx="5622894" cy="4021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1"/>
                </a:lnSpc>
              </a:pPr>
              <a:r>
                <a:rPr lang="en-US" sz="2102" u="sng" spc="-56">
                  <a:solidFill>
                    <a:srgbClr val="333333"/>
                  </a:solidFill>
                  <a:latin typeface="Verdana Pro"/>
                  <a:hlinkClick r:id="rId3" tooltip="mailto:researchdata@auckland.ac.nz"/>
                </a:rPr>
                <a:t>researchdata@auckland.ac.nz</a:t>
              </a:r>
            </a:p>
          </p:txBody>
        </p:sp>
      </p:grpSp>
      <p:sp>
        <p:nvSpPr>
          <p:cNvPr id="26" name="Freeform 13">
            <a:extLst>
              <a:ext uri="{FF2B5EF4-FFF2-40B4-BE49-F238E27FC236}">
                <a16:creationId xmlns:a16="http://schemas.microsoft.com/office/drawing/2014/main" id="{705FC4FB-D679-7AAE-91E0-D38192F2D22B}"/>
              </a:ext>
            </a:extLst>
          </p:cNvPr>
          <p:cNvSpPr/>
          <p:nvPr/>
        </p:nvSpPr>
        <p:spPr>
          <a:xfrm>
            <a:off x="1329239" y="8849473"/>
            <a:ext cx="2147033" cy="387662"/>
          </a:xfrm>
          <a:custGeom>
            <a:avLst/>
            <a:gdLst/>
            <a:ahLst/>
            <a:cxnLst/>
            <a:rect l="l" t="t" r="r" b="b"/>
            <a:pathLst>
              <a:path w="2147032" h="387659">
                <a:moveTo>
                  <a:pt x="0" y="0"/>
                </a:moveTo>
                <a:lnTo>
                  <a:pt x="2147032" y="0"/>
                </a:lnTo>
                <a:lnTo>
                  <a:pt x="2147032" y="387659"/>
                </a:lnTo>
                <a:lnTo>
                  <a:pt x="0" y="387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7360D549-91C4-9742-4807-6B38034AA779}"/>
              </a:ext>
            </a:extLst>
          </p:cNvPr>
          <p:cNvSpPr txBox="1"/>
          <p:nvPr/>
        </p:nvSpPr>
        <p:spPr>
          <a:xfrm>
            <a:off x="3826094" y="8846129"/>
            <a:ext cx="5840921" cy="33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2"/>
              </a:lnSpc>
            </a:pPr>
            <a:r>
              <a:rPr lang="en-US" sz="2102" u="sng">
                <a:solidFill>
                  <a:srgbClr val="009AC7"/>
                </a:solidFill>
                <a:latin typeface="Verdana Pro"/>
                <a:hlinkClick r:id="rId5" tooltip="https://research-hub.auckland.ac.nz"/>
              </a:rPr>
              <a:t>https://research-hub.auckland.ac.nz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A5FD-CC66-58BE-55B9-C04815DB1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1401" y="1018643"/>
            <a:ext cx="15929267" cy="106455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lang="en-NZ" sz="80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Heading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95C30-6E28-E33C-FFFC-523D703C40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8" y="2258984"/>
            <a:ext cx="15929262" cy="591810"/>
          </a:xfrm>
        </p:spPr>
        <p:txBody>
          <a:bodyPr>
            <a:normAutofit/>
          </a:bodyPr>
          <a:lstStyle>
            <a:lvl1pPr marL="0" indent="0">
              <a:buNone/>
              <a:defRPr sz="2805" b="1"/>
            </a:lvl1pPr>
          </a:lstStyle>
          <a:p>
            <a:pPr lvl="0"/>
            <a:r>
              <a:rPr lang="en-US"/>
              <a:t>Click to edit your sub-heading here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EE888C-6A1E-1F30-D065-4F4FD948D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6715" y="3713510"/>
            <a:ext cx="15413879" cy="4651274"/>
          </a:xfrm>
        </p:spPr>
        <p:txBody>
          <a:bodyPr/>
          <a:lstStyle>
            <a:lvl1pPr marL="0" indent="0">
              <a:buNone/>
              <a:defRPr sz="2805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C9BA69A-01E7-5647-A572-F1BC294B3905}"/>
              </a:ext>
            </a:extLst>
          </p:cNvPr>
          <p:cNvSpPr/>
          <p:nvPr userDrawn="1"/>
        </p:nvSpPr>
        <p:spPr>
          <a:xfrm>
            <a:off x="1028708" y="3091700"/>
            <a:ext cx="15929262" cy="6478334"/>
          </a:xfrm>
          <a:custGeom>
            <a:avLst/>
            <a:gdLst/>
            <a:ahLst/>
            <a:cxnLst/>
            <a:rect l="l" t="t" r="r" b="b"/>
            <a:pathLst>
              <a:path w="2137363" h="1174862">
                <a:moveTo>
                  <a:pt x="0" y="0"/>
                </a:moveTo>
                <a:lnTo>
                  <a:pt x="2137363" y="0"/>
                </a:lnTo>
                <a:lnTo>
                  <a:pt x="2137363" y="1174862"/>
                </a:lnTo>
                <a:lnTo>
                  <a:pt x="0" y="11748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NZ" sz="902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021B44-1D3C-2343-B3BB-5DB3295B7B39}"/>
              </a:ext>
            </a:extLst>
          </p:cNvPr>
          <p:cNvGrpSpPr/>
          <p:nvPr userDrawn="1"/>
        </p:nvGrpSpPr>
        <p:grpSpPr>
          <a:xfrm>
            <a:off x="10222132" y="8735303"/>
            <a:ext cx="6518462" cy="596022"/>
            <a:chOff x="1347493" y="8116526"/>
            <a:chExt cx="6518460" cy="59602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09A6583-49F0-FE4D-889C-B7CE57262A65}"/>
                </a:ext>
              </a:extLst>
            </p:cNvPr>
            <p:cNvSpPr/>
            <p:nvPr/>
          </p:nvSpPr>
          <p:spPr>
            <a:xfrm>
              <a:off x="1347493" y="8116526"/>
              <a:ext cx="687743" cy="596020"/>
            </a:xfrm>
            <a:custGeom>
              <a:avLst/>
              <a:gdLst/>
              <a:ahLst/>
              <a:cxnLst/>
              <a:rect l="l" t="t" r="r" b="b"/>
              <a:pathLst>
                <a:path w="687743" h="596020">
                  <a:moveTo>
                    <a:pt x="0" y="0"/>
                  </a:moveTo>
                  <a:lnTo>
                    <a:pt x="687743" y="0"/>
                  </a:lnTo>
                  <a:lnTo>
                    <a:pt x="687743" y="596020"/>
                  </a:lnTo>
                  <a:lnTo>
                    <a:pt x="0" y="596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5389"/>
              </a:stretch>
            </a:blipFill>
            <a:ln>
              <a:noFill/>
            </a:ln>
          </p:spPr>
          <p:txBody>
            <a:bodyPr/>
            <a:lstStyle/>
            <a:p>
              <a:endParaRPr lang="en-NZ" sz="902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74E242F4-34C9-394C-944C-47D7D8203B35}"/>
                </a:ext>
              </a:extLst>
            </p:cNvPr>
            <p:cNvSpPr txBox="1"/>
            <p:nvPr/>
          </p:nvSpPr>
          <p:spPr>
            <a:xfrm>
              <a:off x="2243059" y="8188094"/>
              <a:ext cx="5622894" cy="4021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1"/>
                </a:lnSpc>
              </a:pPr>
              <a:r>
                <a:rPr lang="en-US" sz="2102" u="sng" spc="-56">
                  <a:solidFill>
                    <a:srgbClr val="333333"/>
                  </a:solidFill>
                  <a:latin typeface="+mj-lt"/>
                  <a:hlinkClick r:id="rId3" tooltip="mailto:researchdata@auckland.ac.nz"/>
                </a:rPr>
                <a:t>researchdata@auckland.ac.nz</a:t>
              </a:r>
            </a:p>
          </p:txBody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EE21B0F5-0725-BF4B-A30D-E784DDA3ED23}"/>
              </a:ext>
            </a:extLst>
          </p:cNvPr>
          <p:cNvSpPr/>
          <p:nvPr userDrawn="1"/>
        </p:nvSpPr>
        <p:spPr>
          <a:xfrm>
            <a:off x="1329239" y="8849473"/>
            <a:ext cx="2147033" cy="387662"/>
          </a:xfrm>
          <a:custGeom>
            <a:avLst/>
            <a:gdLst/>
            <a:ahLst/>
            <a:cxnLst/>
            <a:rect l="l" t="t" r="r" b="b"/>
            <a:pathLst>
              <a:path w="2147032" h="387659">
                <a:moveTo>
                  <a:pt x="0" y="0"/>
                </a:moveTo>
                <a:lnTo>
                  <a:pt x="2147032" y="0"/>
                </a:lnTo>
                <a:lnTo>
                  <a:pt x="2147032" y="387659"/>
                </a:lnTo>
                <a:lnTo>
                  <a:pt x="0" y="387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E2111D8-1855-494B-96C8-5B04762784C5}"/>
              </a:ext>
            </a:extLst>
          </p:cNvPr>
          <p:cNvSpPr txBox="1"/>
          <p:nvPr userDrawn="1"/>
        </p:nvSpPr>
        <p:spPr>
          <a:xfrm>
            <a:off x="3826094" y="8846129"/>
            <a:ext cx="5840921" cy="33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2"/>
              </a:lnSpc>
            </a:pPr>
            <a:r>
              <a:rPr lang="en-US" sz="2102" u="sng">
                <a:solidFill>
                  <a:srgbClr val="009AC7"/>
                </a:solidFill>
                <a:latin typeface="+mn-lt"/>
                <a:hlinkClick r:id="rId5" tooltip="https://research-hub.auckland.ac.nz"/>
              </a:rPr>
              <a:t>https://research-hub.auckland.ac.nz</a:t>
            </a:r>
          </a:p>
        </p:txBody>
      </p:sp>
    </p:spTree>
    <p:extLst>
      <p:ext uri="{BB962C8B-B14F-4D97-AF65-F5344CB8AC3E}">
        <p14:creationId xmlns:p14="http://schemas.microsoft.com/office/powerpoint/2010/main" val="395189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iles with ResearchH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>
            <a:extLst>
              <a:ext uri="{FF2B5EF4-FFF2-40B4-BE49-F238E27FC236}">
                <a16:creationId xmlns:a16="http://schemas.microsoft.com/office/drawing/2014/main" id="{2DE9B4B8-2B7F-D07D-A367-590A6E29BBFF}"/>
              </a:ext>
            </a:extLst>
          </p:cNvPr>
          <p:cNvSpPr/>
          <p:nvPr/>
        </p:nvSpPr>
        <p:spPr>
          <a:xfrm>
            <a:off x="13618115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2DAF129E-5DF7-17F0-DA56-2EEC4A7E8A7A}"/>
              </a:ext>
            </a:extLst>
          </p:cNvPr>
          <p:cNvSpPr/>
          <p:nvPr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27E9D79-2B99-CC09-ABFA-D7729320A16D}"/>
              </a:ext>
            </a:extLst>
          </p:cNvPr>
          <p:cNvSpPr/>
          <p:nvPr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F5D8A99-A891-E743-E724-3D694A896B9C}"/>
              </a:ext>
            </a:extLst>
          </p:cNvPr>
          <p:cNvSpPr/>
          <p:nvPr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47" name="ResearchHub link Placeholder">
            <a:extLst>
              <a:ext uri="{FF2B5EF4-FFF2-40B4-BE49-F238E27FC236}">
                <a16:creationId xmlns:a16="http://schemas.microsoft.com/office/drawing/2014/main" id="{391D6D83-A0A9-1D79-41B7-06CA2D854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9537" y="9502282"/>
            <a:ext cx="13400151" cy="430619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Home / SUBHUB / Link</a:t>
            </a:r>
            <a:endParaRPr lang="en-NZ"/>
          </a:p>
        </p:txBody>
      </p:sp>
      <p:sp>
        <p:nvSpPr>
          <p:cNvPr id="43" name="ResearchHub">
            <a:extLst>
              <a:ext uri="{FF2B5EF4-FFF2-40B4-BE49-F238E27FC236}">
                <a16:creationId xmlns:a16="http://schemas.microsoft.com/office/drawing/2014/main" id="{55EFE02E-BDFA-4AAB-35C4-DF47D6EAB2B2}"/>
              </a:ext>
            </a:extLst>
          </p:cNvPr>
          <p:cNvSpPr/>
          <p:nvPr/>
        </p:nvSpPr>
        <p:spPr>
          <a:xfrm>
            <a:off x="1028702" y="9523762"/>
            <a:ext cx="2147033" cy="387662"/>
          </a:xfrm>
          <a:custGeom>
            <a:avLst/>
            <a:gdLst/>
            <a:ahLst/>
            <a:cxnLst/>
            <a:rect l="l" t="t" r="r" b="b"/>
            <a:pathLst>
              <a:path w="2862709" h="516878">
                <a:moveTo>
                  <a:pt x="0" y="0"/>
                </a:moveTo>
                <a:lnTo>
                  <a:pt x="2862709" y="0"/>
                </a:lnTo>
                <a:lnTo>
                  <a:pt x="2862709" y="516878"/>
                </a:lnTo>
                <a:lnTo>
                  <a:pt x="0" y="51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F3C36D1-04F6-4A14-5C2F-C395BAD309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32415" y="6211256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DBCBCB3-D98B-49CB-7411-4D8856A47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9200" y="6232434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A092704-ACEA-D4F2-3EB6-3B334146D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9591" y="6215501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46C87A1-503E-F704-7FA7-6152CA91C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0681" y="6220290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52" name="Section title 4 Placeholder">
            <a:extLst>
              <a:ext uri="{FF2B5EF4-FFF2-40B4-BE49-F238E27FC236}">
                <a16:creationId xmlns:a16="http://schemas.microsoft.com/office/drawing/2014/main" id="{8343B046-690C-2AFD-F83E-BE7CB479E58D}"/>
              </a:ext>
            </a:extLst>
          </p:cNvPr>
          <p:cNvSpPr>
            <a:spLocks noGrp="1"/>
          </p:cNvSpPr>
          <p:nvPr>
            <p:ph type="dgm" sz="quarter" idx="23" hasCustomPrompt="1"/>
          </p:nvPr>
        </p:nvSpPr>
        <p:spPr>
          <a:xfrm>
            <a:off x="13618800" y="5452887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1" name="Section title 3 Placeholder">
            <a:extLst>
              <a:ext uri="{FF2B5EF4-FFF2-40B4-BE49-F238E27FC236}">
                <a16:creationId xmlns:a16="http://schemas.microsoft.com/office/drawing/2014/main" id="{97A3CDDB-5294-3A57-8A98-7F5BF47B0A9B}"/>
              </a:ext>
            </a:extLst>
          </p:cNvPr>
          <p:cNvSpPr>
            <a:spLocks noGrp="1"/>
          </p:cNvSpPr>
          <p:nvPr>
            <p:ph type="dgm" sz="quarter" idx="22" hasCustomPrompt="1"/>
          </p:nvPr>
        </p:nvSpPr>
        <p:spPr>
          <a:xfrm>
            <a:off x="9428400" y="5452887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0" name="Section title 2 Placeholder">
            <a:extLst>
              <a:ext uri="{FF2B5EF4-FFF2-40B4-BE49-F238E27FC236}">
                <a16:creationId xmlns:a16="http://schemas.microsoft.com/office/drawing/2014/main" id="{967D5AFA-1020-1983-A8A8-AD4ABD65B000}"/>
              </a:ext>
            </a:extLst>
          </p:cNvPr>
          <p:cNvSpPr>
            <a:spLocks noGrp="1"/>
          </p:cNvSpPr>
          <p:nvPr>
            <p:ph type="dgm" sz="quarter" idx="21" hasCustomPrompt="1"/>
          </p:nvPr>
        </p:nvSpPr>
        <p:spPr>
          <a:xfrm>
            <a:off x="52272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49" name="Section title 1 Placeholder">
            <a:extLst>
              <a:ext uri="{FF2B5EF4-FFF2-40B4-BE49-F238E27FC236}">
                <a16:creationId xmlns:a16="http://schemas.microsoft.com/office/drawing/2014/main" id="{F80094D5-0F01-7F23-51C5-73B48C3D8B28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10638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26" name="Frame 4">
            <a:extLst>
              <a:ext uri="{FF2B5EF4-FFF2-40B4-BE49-F238E27FC236}">
                <a16:creationId xmlns:a16="http://schemas.microsoft.com/office/drawing/2014/main" id="{410B0C1B-7D9D-2D47-ADA9-D12E3E5F73FC}"/>
              </a:ext>
            </a:extLst>
          </p:cNvPr>
          <p:cNvSpPr/>
          <p:nvPr/>
        </p:nvSpPr>
        <p:spPr>
          <a:xfrm>
            <a:off x="13618115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NZ" sz="902"/>
          </a:p>
        </p:txBody>
      </p:sp>
      <p:sp>
        <p:nvSpPr>
          <p:cNvPr id="25" name="Frame 3">
            <a:extLst>
              <a:ext uri="{FF2B5EF4-FFF2-40B4-BE49-F238E27FC236}">
                <a16:creationId xmlns:a16="http://schemas.microsoft.com/office/drawing/2014/main" id="{B13F7B80-26F9-2531-1D41-5DE6998C8630}"/>
              </a:ext>
            </a:extLst>
          </p:cNvPr>
          <p:cNvSpPr/>
          <p:nvPr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4" name="Frame 2">
            <a:extLst>
              <a:ext uri="{FF2B5EF4-FFF2-40B4-BE49-F238E27FC236}">
                <a16:creationId xmlns:a16="http://schemas.microsoft.com/office/drawing/2014/main" id="{8262756A-E154-87D3-516D-3BEE8AF9BE58}"/>
              </a:ext>
            </a:extLst>
          </p:cNvPr>
          <p:cNvSpPr/>
          <p:nvPr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74446ED0-6D34-63EB-E45A-871B3CCFA8B5}"/>
              </a:ext>
            </a:extLst>
          </p:cNvPr>
          <p:cNvSpPr/>
          <p:nvPr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4" name="Sub-heading Placeholder">
            <a:extLst>
              <a:ext uri="{FF2B5EF4-FFF2-40B4-BE49-F238E27FC236}">
                <a16:creationId xmlns:a16="http://schemas.microsoft.com/office/drawing/2014/main" id="{60A891A9-14BF-2188-206A-D750ADA18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3" y="1941470"/>
            <a:ext cx="16212846" cy="383400"/>
          </a:xfrm>
        </p:spPr>
        <p:txBody>
          <a:bodyPr/>
          <a:lstStyle>
            <a:lvl1pPr marL="0" indent="0">
              <a:buNone/>
              <a:defRPr lang="en-NZ" sz="2400" b="1" kern="1200" dirty="0" smtClean="0">
                <a:solidFill>
                  <a:srgbClr val="4A4A4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76B6-7841-7D7B-456E-3ED69615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0" y="799201"/>
            <a:ext cx="16173600" cy="11422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2D0DA4FE-CCA8-0248-8AE1-CF7710750DCD}"/>
              </a:ext>
            </a:extLst>
          </p:cNvPr>
          <p:cNvSpPr/>
          <p:nvPr userDrawn="1"/>
        </p:nvSpPr>
        <p:spPr>
          <a:xfrm>
            <a:off x="13618115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D7B54E83-65C3-6E49-83EF-2557D0B14725}"/>
              </a:ext>
            </a:extLst>
          </p:cNvPr>
          <p:cNvSpPr/>
          <p:nvPr userDrawn="1"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02CD228B-3A2F-2A4B-964D-C8C33F7E38F3}"/>
              </a:ext>
            </a:extLst>
          </p:cNvPr>
          <p:cNvSpPr/>
          <p:nvPr userDrawn="1"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F39527F8-76D6-5948-BB10-FE9A2EC9EB48}"/>
              </a:ext>
            </a:extLst>
          </p:cNvPr>
          <p:cNvSpPr/>
          <p:nvPr userDrawn="1"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30" name="ResearchHub">
            <a:extLst>
              <a:ext uri="{FF2B5EF4-FFF2-40B4-BE49-F238E27FC236}">
                <a16:creationId xmlns:a16="http://schemas.microsoft.com/office/drawing/2014/main" id="{0F49AA70-B12F-554D-BD91-74DEDEE45A7A}"/>
              </a:ext>
            </a:extLst>
          </p:cNvPr>
          <p:cNvSpPr/>
          <p:nvPr userDrawn="1"/>
        </p:nvSpPr>
        <p:spPr>
          <a:xfrm>
            <a:off x="1028702" y="9523762"/>
            <a:ext cx="2147033" cy="387662"/>
          </a:xfrm>
          <a:custGeom>
            <a:avLst/>
            <a:gdLst/>
            <a:ahLst/>
            <a:cxnLst/>
            <a:rect l="l" t="t" r="r" b="b"/>
            <a:pathLst>
              <a:path w="2862709" h="516878">
                <a:moveTo>
                  <a:pt x="0" y="0"/>
                </a:moveTo>
                <a:lnTo>
                  <a:pt x="2862709" y="0"/>
                </a:lnTo>
                <a:lnTo>
                  <a:pt x="2862709" y="516878"/>
                </a:lnTo>
                <a:lnTo>
                  <a:pt x="0" y="51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33" name="Frame 4">
            <a:extLst>
              <a:ext uri="{FF2B5EF4-FFF2-40B4-BE49-F238E27FC236}">
                <a16:creationId xmlns:a16="http://schemas.microsoft.com/office/drawing/2014/main" id="{84025FA4-225F-6848-BCF1-667457EC11F3}"/>
              </a:ext>
            </a:extLst>
          </p:cNvPr>
          <p:cNvSpPr/>
          <p:nvPr userDrawn="1"/>
        </p:nvSpPr>
        <p:spPr>
          <a:xfrm>
            <a:off x="13618115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NZ" sz="902"/>
          </a:p>
        </p:txBody>
      </p:sp>
      <p:sp>
        <p:nvSpPr>
          <p:cNvPr id="34" name="Frame 3">
            <a:extLst>
              <a:ext uri="{FF2B5EF4-FFF2-40B4-BE49-F238E27FC236}">
                <a16:creationId xmlns:a16="http://schemas.microsoft.com/office/drawing/2014/main" id="{C597DD22-5D52-4640-802D-09DF9FB2A6B6}"/>
              </a:ext>
            </a:extLst>
          </p:cNvPr>
          <p:cNvSpPr/>
          <p:nvPr userDrawn="1"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35" name="Frame 2">
            <a:extLst>
              <a:ext uri="{FF2B5EF4-FFF2-40B4-BE49-F238E27FC236}">
                <a16:creationId xmlns:a16="http://schemas.microsoft.com/office/drawing/2014/main" id="{6F1462BF-95CE-5B48-BC80-6CD495E1AB4F}"/>
              </a:ext>
            </a:extLst>
          </p:cNvPr>
          <p:cNvSpPr/>
          <p:nvPr userDrawn="1"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36" name="Frame 1">
            <a:extLst>
              <a:ext uri="{FF2B5EF4-FFF2-40B4-BE49-F238E27FC236}">
                <a16:creationId xmlns:a16="http://schemas.microsoft.com/office/drawing/2014/main" id="{6E4873BA-B50A-E146-998A-59BD54D7BFFB}"/>
              </a:ext>
            </a:extLst>
          </p:cNvPr>
          <p:cNvSpPr/>
          <p:nvPr userDrawn="1"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</p:spTree>
    <p:extLst>
      <p:ext uri="{BB962C8B-B14F-4D97-AF65-F5344CB8AC3E}">
        <p14:creationId xmlns:p14="http://schemas.microsoft.com/office/powerpoint/2010/main" val="286279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iles n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>
            <a:extLst>
              <a:ext uri="{FF2B5EF4-FFF2-40B4-BE49-F238E27FC236}">
                <a16:creationId xmlns:a16="http://schemas.microsoft.com/office/drawing/2014/main" id="{2DE9B4B8-2B7F-D07D-A367-590A6E29BBFF}"/>
              </a:ext>
            </a:extLst>
          </p:cNvPr>
          <p:cNvSpPr/>
          <p:nvPr/>
        </p:nvSpPr>
        <p:spPr>
          <a:xfrm>
            <a:off x="13618115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2DAF129E-5DF7-17F0-DA56-2EEC4A7E8A7A}"/>
              </a:ext>
            </a:extLst>
          </p:cNvPr>
          <p:cNvSpPr/>
          <p:nvPr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27E9D79-2B99-CC09-ABFA-D7729320A16D}"/>
              </a:ext>
            </a:extLst>
          </p:cNvPr>
          <p:cNvSpPr/>
          <p:nvPr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F5D8A99-A891-E743-E724-3D694A896B9C}"/>
              </a:ext>
            </a:extLst>
          </p:cNvPr>
          <p:cNvSpPr/>
          <p:nvPr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F3C36D1-04F6-4A14-5C2F-C395BAD309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32415" y="6211256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DBCBCB3-D98B-49CB-7411-4D8856A47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9200" y="6232434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A092704-ACEA-D4F2-3EB6-3B334146D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9591" y="6215501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46C87A1-503E-F704-7FA7-6152CA91C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0681" y="6220290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52" name="Section title 4 Placeholder">
            <a:extLst>
              <a:ext uri="{FF2B5EF4-FFF2-40B4-BE49-F238E27FC236}">
                <a16:creationId xmlns:a16="http://schemas.microsoft.com/office/drawing/2014/main" id="{8343B046-690C-2AFD-F83E-BE7CB479E58D}"/>
              </a:ext>
            </a:extLst>
          </p:cNvPr>
          <p:cNvSpPr>
            <a:spLocks noGrp="1"/>
          </p:cNvSpPr>
          <p:nvPr>
            <p:ph type="dgm" sz="quarter" idx="23" hasCustomPrompt="1"/>
          </p:nvPr>
        </p:nvSpPr>
        <p:spPr>
          <a:xfrm>
            <a:off x="13618800" y="5452887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1" name="Section title 3 Placeholder">
            <a:extLst>
              <a:ext uri="{FF2B5EF4-FFF2-40B4-BE49-F238E27FC236}">
                <a16:creationId xmlns:a16="http://schemas.microsoft.com/office/drawing/2014/main" id="{97A3CDDB-5294-3A57-8A98-7F5BF47B0A9B}"/>
              </a:ext>
            </a:extLst>
          </p:cNvPr>
          <p:cNvSpPr>
            <a:spLocks noGrp="1"/>
          </p:cNvSpPr>
          <p:nvPr>
            <p:ph type="dgm" sz="quarter" idx="22" hasCustomPrompt="1"/>
          </p:nvPr>
        </p:nvSpPr>
        <p:spPr>
          <a:xfrm>
            <a:off x="9428400" y="5452887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0" name="Section title 2 Placeholder">
            <a:extLst>
              <a:ext uri="{FF2B5EF4-FFF2-40B4-BE49-F238E27FC236}">
                <a16:creationId xmlns:a16="http://schemas.microsoft.com/office/drawing/2014/main" id="{967D5AFA-1020-1983-A8A8-AD4ABD65B000}"/>
              </a:ext>
            </a:extLst>
          </p:cNvPr>
          <p:cNvSpPr>
            <a:spLocks noGrp="1"/>
          </p:cNvSpPr>
          <p:nvPr>
            <p:ph type="dgm" sz="quarter" idx="21" hasCustomPrompt="1"/>
          </p:nvPr>
        </p:nvSpPr>
        <p:spPr>
          <a:xfrm>
            <a:off x="52272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49" name="Section title 1 Placeholder">
            <a:extLst>
              <a:ext uri="{FF2B5EF4-FFF2-40B4-BE49-F238E27FC236}">
                <a16:creationId xmlns:a16="http://schemas.microsoft.com/office/drawing/2014/main" id="{F80094D5-0F01-7F23-51C5-73B48C3D8B28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10638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26" name="Frame 4">
            <a:extLst>
              <a:ext uri="{FF2B5EF4-FFF2-40B4-BE49-F238E27FC236}">
                <a16:creationId xmlns:a16="http://schemas.microsoft.com/office/drawing/2014/main" id="{410B0C1B-7D9D-2D47-ADA9-D12E3E5F73FC}"/>
              </a:ext>
            </a:extLst>
          </p:cNvPr>
          <p:cNvSpPr/>
          <p:nvPr/>
        </p:nvSpPr>
        <p:spPr>
          <a:xfrm>
            <a:off x="13618115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NZ" sz="902"/>
          </a:p>
        </p:txBody>
      </p:sp>
      <p:sp>
        <p:nvSpPr>
          <p:cNvPr id="25" name="Frame 3">
            <a:extLst>
              <a:ext uri="{FF2B5EF4-FFF2-40B4-BE49-F238E27FC236}">
                <a16:creationId xmlns:a16="http://schemas.microsoft.com/office/drawing/2014/main" id="{B13F7B80-26F9-2531-1D41-5DE6998C8630}"/>
              </a:ext>
            </a:extLst>
          </p:cNvPr>
          <p:cNvSpPr/>
          <p:nvPr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4" name="Frame 2">
            <a:extLst>
              <a:ext uri="{FF2B5EF4-FFF2-40B4-BE49-F238E27FC236}">
                <a16:creationId xmlns:a16="http://schemas.microsoft.com/office/drawing/2014/main" id="{8262756A-E154-87D3-516D-3BEE8AF9BE58}"/>
              </a:ext>
            </a:extLst>
          </p:cNvPr>
          <p:cNvSpPr/>
          <p:nvPr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74446ED0-6D34-63EB-E45A-871B3CCFA8B5}"/>
              </a:ext>
            </a:extLst>
          </p:cNvPr>
          <p:cNvSpPr/>
          <p:nvPr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4" name="Sub-heading Placeholder">
            <a:extLst>
              <a:ext uri="{FF2B5EF4-FFF2-40B4-BE49-F238E27FC236}">
                <a16:creationId xmlns:a16="http://schemas.microsoft.com/office/drawing/2014/main" id="{60A891A9-14BF-2188-206A-D750ADA18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3" y="1941470"/>
            <a:ext cx="16212846" cy="383400"/>
          </a:xfrm>
        </p:spPr>
        <p:txBody>
          <a:bodyPr/>
          <a:lstStyle>
            <a:lvl1pPr marL="0" indent="0">
              <a:buNone/>
              <a:defRPr lang="en-NZ" sz="2400" b="1" kern="1200" dirty="0" smtClean="0">
                <a:solidFill>
                  <a:srgbClr val="4A4A4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76B6-7841-7D7B-456E-3ED69615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0" y="799201"/>
            <a:ext cx="16173600" cy="11422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9B8D891-282A-3141-9750-683A105806D0}"/>
              </a:ext>
            </a:extLst>
          </p:cNvPr>
          <p:cNvSpPr/>
          <p:nvPr userDrawn="1"/>
        </p:nvSpPr>
        <p:spPr>
          <a:xfrm>
            <a:off x="13618115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F24425A5-1C46-2C4A-A36C-D446A3327923}"/>
              </a:ext>
            </a:extLst>
          </p:cNvPr>
          <p:cNvSpPr/>
          <p:nvPr userDrawn="1"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462386D4-A146-8D4A-8D37-03E3DF84B49D}"/>
              </a:ext>
            </a:extLst>
          </p:cNvPr>
          <p:cNvSpPr/>
          <p:nvPr userDrawn="1"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04DA3070-F337-0645-B535-193CFF8C6AFF}"/>
              </a:ext>
            </a:extLst>
          </p:cNvPr>
          <p:cNvSpPr/>
          <p:nvPr userDrawn="1"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9" name="Frame 4">
            <a:extLst>
              <a:ext uri="{FF2B5EF4-FFF2-40B4-BE49-F238E27FC236}">
                <a16:creationId xmlns:a16="http://schemas.microsoft.com/office/drawing/2014/main" id="{0BC2D3FB-834F-384E-9837-D90277B2B303}"/>
              </a:ext>
            </a:extLst>
          </p:cNvPr>
          <p:cNvSpPr/>
          <p:nvPr userDrawn="1"/>
        </p:nvSpPr>
        <p:spPr>
          <a:xfrm>
            <a:off x="13618115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NZ" sz="902"/>
          </a:p>
        </p:txBody>
      </p:sp>
      <p:sp>
        <p:nvSpPr>
          <p:cNvPr id="30" name="Frame 3">
            <a:extLst>
              <a:ext uri="{FF2B5EF4-FFF2-40B4-BE49-F238E27FC236}">
                <a16:creationId xmlns:a16="http://schemas.microsoft.com/office/drawing/2014/main" id="{83C6F227-1547-9640-B057-3A5BD19940D4}"/>
              </a:ext>
            </a:extLst>
          </p:cNvPr>
          <p:cNvSpPr/>
          <p:nvPr userDrawn="1"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33" name="Frame 2">
            <a:extLst>
              <a:ext uri="{FF2B5EF4-FFF2-40B4-BE49-F238E27FC236}">
                <a16:creationId xmlns:a16="http://schemas.microsoft.com/office/drawing/2014/main" id="{F956861F-C366-2944-B88B-6D17FE2493A2}"/>
              </a:ext>
            </a:extLst>
          </p:cNvPr>
          <p:cNvSpPr/>
          <p:nvPr userDrawn="1"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34" name="Frame 1">
            <a:extLst>
              <a:ext uri="{FF2B5EF4-FFF2-40B4-BE49-F238E27FC236}">
                <a16:creationId xmlns:a16="http://schemas.microsoft.com/office/drawing/2014/main" id="{6278DBCC-4A6F-354E-BDE9-4E9661AA0EBC}"/>
              </a:ext>
            </a:extLst>
          </p:cNvPr>
          <p:cNvSpPr/>
          <p:nvPr userDrawn="1"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</p:spTree>
    <p:extLst>
      <p:ext uri="{BB962C8B-B14F-4D97-AF65-F5344CB8AC3E}">
        <p14:creationId xmlns:p14="http://schemas.microsoft.com/office/powerpoint/2010/main" val="47351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iles with ResearchH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2DAF129E-5DF7-17F0-DA56-2EEC4A7E8A7A}"/>
              </a:ext>
            </a:extLst>
          </p:cNvPr>
          <p:cNvSpPr/>
          <p:nvPr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27E9D79-2B99-CC09-ABFA-D7729320A16D}"/>
              </a:ext>
            </a:extLst>
          </p:cNvPr>
          <p:cNvSpPr/>
          <p:nvPr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F5D8A99-A891-E743-E724-3D694A896B9C}"/>
              </a:ext>
            </a:extLst>
          </p:cNvPr>
          <p:cNvSpPr/>
          <p:nvPr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47" name="ResearchHub link Placeholder">
            <a:extLst>
              <a:ext uri="{FF2B5EF4-FFF2-40B4-BE49-F238E27FC236}">
                <a16:creationId xmlns:a16="http://schemas.microsoft.com/office/drawing/2014/main" id="{391D6D83-A0A9-1D79-41B7-06CA2D854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9537" y="9502282"/>
            <a:ext cx="13400151" cy="430619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Home / SUBHUB / Link</a:t>
            </a:r>
            <a:endParaRPr lang="en-NZ"/>
          </a:p>
        </p:txBody>
      </p:sp>
      <p:sp>
        <p:nvSpPr>
          <p:cNvPr id="43" name="ResearchHub">
            <a:extLst>
              <a:ext uri="{FF2B5EF4-FFF2-40B4-BE49-F238E27FC236}">
                <a16:creationId xmlns:a16="http://schemas.microsoft.com/office/drawing/2014/main" id="{55EFE02E-BDFA-4AAB-35C4-DF47D6EAB2B2}"/>
              </a:ext>
            </a:extLst>
          </p:cNvPr>
          <p:cNvSpPr/>
          <p:nvPr/>
        </p:nvSpPr>
        <p:spPr>
          <a:xfrm>
            <a:off x="1028702" y="9523762"/>
            <a:ext cx="2147033" cy="387662"/>
          </a:xfrm>
          <a:custGeom>
            <a:avLst/>
            <a:gdLst/>
            <a:ahLst/>
            <a:cxnLst/>
            <a:rect l="l" t="t" r="r" b="b"/>
            <a:pathLst>
              <a:path w="2862709" h="516878">
                <a:moveTo>
                  <a:pt x="0" y="0"/>
                </a:moveTo>
                <a:lnTo>
                  <a:pt x="2862709" y="0"/>
                </a:lnTo>
                <a:lnTo>
                  <a:pt x="2862709" y="516878"/>
                </a:lnTo>
                <a:lnTo>
                  <a:pt x="0" y="51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DBCBCB3-D98B-49CB-7411-4D8856A47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9200" y="6232434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A092704-ACEA-D4F2-3EB6-3B334146D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9591" y="6215501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46C87A1-503E-F704-7FA7-6152CA91C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0681" y="6220290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51" name="Section title 3 Placeholder">
            <a:extLst>
              <a:ext uri="{FF2B5EF4-FFF2-40B4-BE49-F238E27FC236}">
                <a16:creationId xmlns:a16="http://schemas.microsoft.com/office/drawing/2014/main" id="{97A3CDDB-5294-3A57-8A98-7F5BF47B0A9B}"/>
              </a:ext>
            </a:extLst>
          </p:cNvPr>
          <p:cNvSpPr>
            <a:spLocks noGrp="1"/>
          </p:cNvSpPr>
          <p:nvPr>
            <p:ph type="dgm" sz="quarter" idx="22" hasCustomPrompt="1"/>
          </p:nvPr>
        </p:nvSpPr>
        <p:spPr>
          <a:xfrm>
            <a:off x="9428400" y="5452887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0" name="Section title 2 Placeholder">
            <a:extLst>
              <a:ext uri="{FF2B5EF4-FFF2-40B4-BE49-F238E27FC236}">
                <a16:creationId xmlns:a16="http://schemas.microsoft.com/office/drawing/2014/main" id="{967D5AFA-1020-1983-A8A8-AD4ABD65B000}"/>
              </a:ext>
            </a:extLst>
          </p:cNvPr>
          <p:cNvSpPr>
            <a:spLocks noGrp="1"/>
          </p:cNvSpPr>
          <p:nvPr>
            <p:ph type="dgm" sz="quarter" idx="21" hasCustomPrompt="1"/>
          </p:nvPr>
        </p:nvSpPr>
        <p:spPr>
          <a:xfrm>
            <a:off x="52272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49" name="Section title 1 Placeholder">
            <a:extLst>
              <a:ext uri="{FF2B5EF4-FFF2-40B4-BE49-F238E27FC236}">
                <a16:creationId xmlns:a16="http://schemas.microsoft.com/office/drawing/2014/main" id="{F80094D5-0F01-7F23-51C5-73B48C3D8B28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10638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25" name="Frame 3">
            <a:extLst>
              <a:ext uri="{FF2B5EF4-FFF2-40B4-BE49-F238E27FC236}">
                <a16:creationId xmlns:a16="http://schemas.microsoft.com/office/drawing/2014/main" id="{B13F7B80-26F9-2531-1D41-5DE6998C8630}"/>
              </a:ext>
            </a:extLst>
          </p:cNvPr>
          <p:cNvSpPr/>
          <p:nvPr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4" name="Frame 2">
            <a:extLst>
              <a:ext uri="{FF2B5EF4-FFF2-40B4-BE49-F238E27FC236}">
                <a16:creationId xmlns:a16="http://schemas.microsoft.com/office/drawing/2014/main" id="{8262756A-E154-87D3-516D-3BEE8AF9BE58}"/>
              </a:ext>
            </a:extLst>
          </p:cNvPr>
          <p:cNvSpPr/>
          <p:nvPr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74446ED0-6D34-63EB-E45A-871B3CCFA8B5}"/>
              </a:ext>
            </a:extLst>
          </p:cNvPr>
          <p:cNvSpPr/>
          <p:nvPr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4" name="Sub-heading Placeholder">
            <a:extLst>
              <a:ext uri="{FF2B5EF4-FFF2-40B4-BE49-F238E27FC236}">
                <a16:creationId xmlns:a16="http://schemas.microsoft.com/office/drawing/2014/main" id="{60A891A9-14BF-2188-206A-D750ADA18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3" y="1941470"/>
            <a:ext cx="16212846" cy="383400"/>
          </a:xfrm>
        </p:spPr>
        <p:txBody>
          <a:bodyPr/>
          <a:lstStyle>
            <a:lvl1pPr marL="0" indent="0">
              <a:buNone/>
              <a:defRPr lang="en-NZ" sz="2400" b="1" kern="1200" dirty="0" smtClean="0">
                <a:solidFill>
                  <a:srgbClr val="4A4A4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76B6-7841-7D7B-456E-3ED69615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0" y="799201"/>
            <a:ext cx="16173600" cy="11422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4FD261-7FBB-E3FE-6D6A-2DBED7A21507}"/>
              </a:ext>
            </a:extLst>
          </p:cNvPr>
          <p:cNvSpPr/>
          <p:nvPr/>
        </p:nvSpPr>
        <p:spPr>
          <a:xfrm rot="5400000">
            <a:off x="11964990" y="3214694"/>
            <a:ext cx="10287000" cy="3857627"/>
          </a:xfrm>
          <a:custGeom>
            <a:avLst/>
            <a:gdLst/>
            <a:ahLst/>
            <a:cxnLst/>
            <a:rect l="l" t="t" r="r" b="b"/>
            <a:pathLst>
              <a:path w="10287000" h="3857625">
                <a:moveTo>
                  <a:pt x="0" y="0"/>
                </a:moveTo>
                <a:lnTo>
                  <a:pt x="10287000" y="0"/>
                </a:lnTo>
                <a:lnTo>
                  <a:pt x="10287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15AEC0C1-A42F-0844-82D2-B0A5A0890717}"/>
              </a:ext>
            </a:extLst>
          </p:cNvPr>
          <p:cNvSpPr/>
          <p:nvPr userDrawn="1"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375AE43B-2E83-224F-A268-03497087E5B3}"/>
              </a:ext>
            </a:extLst>
          </p:cNvPr>
          <p:cNvSpPr/>
          <p:nvPr userDrawn="1"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0103D321-2FF7-3646-A5D2-0B3956C61CA2}"/>
              </a:ext>
            </a:extLst>
          </p:cNvPr>
          <p:cNvSpPr/>
          <p:nvPr userDrawn="1"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2" name="ResearchHub">
            <a:extLst>
              <a:ext uri="{FF2B5EF4-FFF2-40B4-BE49-F238E27FC236}">
                <a16:creationId xmlns:a16="http://schemas.microsoft.com/office/drawing/2014/main" id="{48F9B0F6-2DCB-2E48-94D0-1D0861E862E2}"/>
              </a:ext>
            </a:extLst>
          </p:cNvPr>
          <p:cNvSpPr/>
          <p:nvPr userDrawn="1"/>
        </p:nvSpPr>
        <p:spPr>
          <a:xfrm>
            <a:off x="1028702" y="9523762"/>
            <a:ext cx="2147033" cy="387662"/>
          </a:xfrm>
          <a:custGeom>
            <a:avLst/>
            <a:gdLst/>
            <a:ahLst/>
            <a:cxnLst/>
            <a:rect l="l" t="t" r="r" b="b"/>
            <a:pathLst>
              <a:path w="2862709" h="516878">
                <a:moveTo>
                  <a:pt x="0" y="0"/>
                </a:moveTo>
                <a:lnTo>
                  <a:pt x="2862709" y="0"/>
                </a:lnTo>
                <a:lnTo>
                  <a:pt x="2862709" y="516878"/>
                </a:lnTo>
                <a:lnTo>
                  <a:pt x="0" y="51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26" name="Frame 3">
            <a:extLst>
              <a:ext uri="{FF2B5EF4-FFF2-40B4-BE49-F238E27FC236}">
                <a16:creationId xmlns:a16="http://schemas.microsoft.com/office/drawing/2014/main" id="{DBC62FCE-94A8-4443-B123-64EF45139CBE}"/>
              </a:ext>
            </a:extLst>
          </p:cNvPr>
          <p:cNvSpPr/>
          <p:nvPr userDrawn="1"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7" name="Frame 2">
            <a:extLst>
              <a:ext uri="{FF2B5EF4-FFF2-40B4-BE49-F238E27FC236}">
                <a16:creationId xmlns:a16="http://schemas.microsoft.com/office/drawing/2014/main" id="{B27D6D42-B515-E34B-92D8-9C4A20031A81}"/>
              </a:ext>
            </a:extLst>
          </p:cNvPr>
          <p:cNvSpPr/>
          <p:nvPr userDrawn="1"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8" name="Frame 1">
            <a:extLst>
              <a:ext uri="{FF2B5EF4-FFF2-40B4-BE49-F238E27FC236}">
                <a16:creationId xmlns:a16="http://schemas.microsoft.com/office/drawing/2014/main" id="{61337D7A-D34E-A845-A3A9-F590509F80FF}"/>
              </a:ext>
            </a:extLst>
          </p:cNvPr>
          <p:cNvSpPr/>
          <p:nvPr userDrawn="1"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6882077F-FAE0-6847-93F9-8B35C6B2FB26}"/>
              </a:ext>
            </a:extLst>
          </p:cNvPr>
          <p:cNvSpPr/>
          <p:nvPr userDrawn="1"/>
        </p:nvSpPr>
        <p:spPr>
          <a:xfrm rot="5400000">
            <a:off x="11964990" y="3214694"/>
            <a:ext cx="10287000" cy="3857627"/>
          </a:xfrm>
          <a:custGeom>
            <a:avLst/>
            <a:gdLst/>
            <a:ahLst/>
            <a:cxnLst/>
            <a:rect l="l" t="t" r="r" b="b"/>
            <a:pathLst>
              <a:path w="10287000" h="3857625">
                <a:moveTo>
                  <a:pt x="0" y="0"/>
                </a:moveTo>
                <a:lnTo>
                  <a:pt x="10287000" y="0"/>
                </a:lnTo>
                <a:lnTo>
                  <a:pt x="10287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</p:spTree>
    <p:extLst>
      <p:ext uri="{BB962C8B-B14F-4D97-AF65-F5344CB8AC3E}">
        <p14:creationId xmlns:p14="http://schemas.microsoft.com/office/powerpoint/2010/main" val="2656147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iles n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2DAF129E-5DF7-17F0-DA56-2EEC4A7E8A7A}"/>
              </a:ext>
            </a:extLst>
          </p:cNvPr>
          <p:cNvSpPr/>
          <p:nvPr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27E9D79-2B99-CC09-ABFA-D7729320A16D}"/>
              </a:ext>
            </a:extLst>
          </p:cNvPr>
          <p:cNvSpPr/>
          <p:nvPr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F5D8A99-A891-E743-E724-3D694A896B9C}"/>
              </a:ext>
            </a:extLst>
          </p:cNvPr>
          <p:cNvSpPr/>
          <p:nvPr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DBCBCB3-D98B-49CB-7411-4D8856A47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9200" y="6232434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A092704-ACEA-D4F2-3EB6-3B334146D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9591" y="6215501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46C87A1-503E-F704-7FA7-6152CA91C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0681" y="6220290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51" name="Section title 3 Placeholder">
            <a:extLst>
              <a:ext uri="{FF2B5EF4-FFF2-40B4-BE49-F238E27FC236}">
                <a16:creationId xmlns:a16="http://schemas.microsoft.com/office/drawing/2014/main" id="{97A3CDDB-5294-3A57-8A98-7F5BF47B0A9B}"/>
              </a:ext>
            </a:extLst>
          </p:cNvPr>
          <p:cNvSpPr>
            <a:spLocks noGrp="1"/>
          </p:cNvSpPr>
          <p:nvPr>
            <p:ph type="dgm" sz="quarter" idx="22" hasCustomPrompt="1"/>
          </p:nvPr>
        </p:nvSpPr>
        <p:spPr>
          <a:xfrm>
            <a:off x="9428400" y="5452887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0" name="Section title 2 Placeholder">
            <a:extLst>
              <a:ext uri="{FF2B5EF4-FFF2-40B4-BE49-F238E27FC236}">
                <a16:creationId xmlns:a16="http://schemas.microsoft.com/office/drawing/2014/main" id="{967D5AFA-1020-1983-A8A8-AD4ABD65B000}"/>
              </a:ext>
            </a:extLst>
          </p:cNvPr>
          <p:cNvSpPr>
            <a:spLocks noGrp="1"/>
          </p:cNvSpPr>
          <p:nvPr>
            <p:ph type="dgm" sz="quarter" idx="21" hasCustomPrompt="1"/>
          </p:nvPr>
        </p:nvSpPr>
        <p:spPr>
          <a:xfrm>
            <a:off x="52272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49" name="Section title 1 Placeholder">
            <a:extLst>
              <a:ext uri="{FF2B5EF4-FFF2-40B4-BE49-F238E27FC236}">
                <a16:creationId xmlns:a16="http://schemas.microsoft.com/office/drawing/2014/main" id="{F80094D5-0F01-7F23-51C5-73B48C3D8B28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10638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25" name="Frame 3">
            <a:extLst>
              <a:ext uri="{FF2B5EF4-FFF2-40B4-BE49-F238E27FC236}">
                <a16:creationId xmlns:a16="http://schemas.microsoft.com/office/drawing/2014/main" id="{B13F7B80-26F9-2531-1D41-5DE6998C8630}"/>
              </a:ext>
            </a:extLst>
          </p:cNvPr>
          <p:cNvSpPr/>
          <p:nvPr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4" name="Frame 2">
            <a:extLst>
              <a:ext uri="{FF2B5EF4-FFF2-40B4-BE49-F238E27FC236}">
                <a16:creationId xmlns:a16="http://schemas.microsoft.com/office/drawing/2014/main" id="{8262756A-E154-87D3-516D-3BEE8AF9BE58}"/>
              </a:ext>
            </a:extLst>
          </p:cNvPr>
          <p:cNvSpPr/>
          <p:nvPr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74446ED0-6D34-63EB-E45A-871B3CCFA8B5}"/>
              </a:ext>
            </a:extLst>
          </p:cNvPr>
          <p:cNvSpPr/>
          <p:nvPr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4" name="Sub-heading Placeholder">
            <a:extLst>
              <a:ext uri="{FF2B5EF4-FFF2-40B4-BE49-F238E27FC236}">
                <a16:creationId xmlns:a16="http://schemas.microsoft.com/office/drawing/2014/main" id="{60A891A9-14BF-2188-206A-D750ADA18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3" y="1941470"/>
            <a:ext cx="16212846" cy="383400"/>
          </a:xfrm>
        </p:spPr>
        <p:txBody>
          <a:bodyPr/>
          <a:lstStyle>
            <a:lvl1pPr marL="0" indent="0">
              <a:buNone/>
              <a:defRPr lang="en-NZ" sz="2400" b="1" kern="1200" dirty="0" smtClean="0">
                <a:solidFill>
                  <a:srgbClr val="4A4A4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76B6-7841-7D7B-456E-3ED69615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0" y="799201"/>
            <a:ext cx="16173600" cy="11422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4FD261-7FBB-E3FE-6D6A-2DBED7A21507}"/>
              </a:ext>
            </a:extLst>
          </p:cNvPr>
          <p:cNvSpPr/>
          <p:nvPr/>
        </p:nvSpPr>
        <p:spPr>
          <a:xfrm rot="5400000">
            <a:off x="11964990" y="3214694"/>
            <a:ext cx="10287000" cy="3857627"/>
          </a:xfrm>
          <a:custGeom>
            <a:avLst/>
            <a:gdLst/>
            <a:ahLst/>
            <a:cxnLst/>
            <a:rect l="l" t="t" r="r" b="b"/>
            <a:pathLst>
              <a:path w="10287000" h="3857625">
                <a:moveTo>
                  <a:pt x="0" y="0"/>
                </a:moveTo>
                <a:lnTo>
                  <a:pt x="10287000" y="0"/>
                </a:lnTo>
                <a:lnTo>
                  <a:pt x="10287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2BF9A9DA-68A3-B044-97F6-70B025D084CF}"/>
              </a:ext>
            </a:extLst>
          </p:cNvPr>
          <p:cNvSpPr/>
          <p:nvPr userDrawn="1"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06358D7-F5F5-ED4D-AE11-21BCCE46D417}"/>
              </a:ext>
            </a:extLst>
          </p:cNvPr>
          <p:cNvSpPr/>
          <p:nvPr userDrawn="1"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88DFD36A-9D0C-3B44-B4F9-53CE54315B03}"/>
              </a:ext>
            </a:extLst>
          </p:cNvPr>
          <p:cNvSpPr/>
          <p:nvPr userDrawn="1"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1" name="Frame 3">
            <a:extLst>
              <a:ext uri="{FF2B5EF4-FFF2-40B4-BE49-F238E27FC236}">
                <a16:creationId xmlns:a16="http://schemas.microsoft.com/office/drawing/2014/main" id="{6003B384-6E48-3D45-A8D1-AABC32F1A450}"/>
              </a:ext>
            </a:extLst>
          </p:cNvPr>
          <p:cNvSpPr/>
          <p:nvPr userDrawn="1"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2" name="Frame 2">
            <a:extLst>
              <a:ext uri="{FF2B5EF4-FFF2-40B4-BE49-F238E27FC236}">
                <a16:creationId xmlns:a16="http://schemas.microsoft.com/office/drawing/2014/main" id="{6F69FDB5-C0F9-134D-8676-713AF31E184F}"/>
              </a:ext>
            </a:extLst>
          </p:cNvPr>
          <p:cNvSpPr/>
          <p:nvPr userDrawn="1"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6" name="Frame 1">
            <a:extLst>
              <a:ext uri="{FF2B5EF4-FFF2-40B4-BE49-F238E27FC236}">
                <a16:creationId xmlns:a16="http://schemas.microsoft.com/office/drawing/2014/main" id="{137DCBD4-3B1C-1E4D-80ED-22A8874FF4F0}"/>
              </a:ext>
            </a:extLst>
          </p:cNvPr>
          <p:cNvSpPr/>
          <p:nvPr userDrawn="1"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ECB1E86A-0B35-7442-BC6B-311AAC432AEC}"/>
              </a:ext>
            </a:extLst>
          </p:cNvPr>
          <p:cNvSpPr/>
          <p:nvPr userDrawn="1"/>
        </p:nvSpPr>
        <p:spPr>
          <a:xfrm rot="5400000">
            <a:off x="11964990" y="3214694"/>
            <a:ext cx="10287000" cy="3857627"/>
          </a:xfrm>
          <a:custGeom>
            <a:avLst/>
            <a:gdLst/>
            <a:ahLst/>
            <a:cxnLst/>
            <a:rect l="l" t="t" r="r" b="b"/>
            <a:pathLst>
              <a:path w="10287000" h="3857625">
                <a:moveTo>
                  <a:pt x="0" y="0"/>
                </a:moveTo>
                <a:lnTo>
                  <a:pt x="10287000" y="0"/>
                </a:lnTo>
                <a:lnTo>
                  <a:pt x="10287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</p:spTree>
    <p:extLst>
      <p:ext uri="{BB962C8B-B14F-4D97-AF65-F5344CB8AC3E}">
        <p14:creationId xmlns:p14="http://schemas.microsoft.com/office/powerpoint/2010/main" val="125077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Tiles n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2DAF129E-5DF7-17F0-DA56-2EEC4A7E8A7A}"/>
              </a:ext>
            </a:extLst>
          </p:cNvPr>
          <p:cNvSpPr/>
          <p:nvPr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27E9D79-2B99-CC09-ABFA-D7729320A16D}"/>
              </a:ext>
            </a:extLst>
          </p:cNvPr>
          <p:cNvSpPr/>
          <p:nvPr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F5D8A99-A891-E743-E724-3D694A896B9C}"/>
              </a:ext>
            </a:extLst>
          </p:cNvPr>
          <p:cNvSpPr/>
          <p:nvPr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DBCBCB3-D98B-49CB-7411-4D8856A47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9200" y="6232434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A092704-ACEA-D4F2-3EB6-3B334146D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9591" y="6215501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46C87A1-503E-F704-7FA7-6152CA91C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0681" y="6220290"/>
            <a:ext cx="356235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51" name="Section title 3 Placeholder">
            <a:extLst>
              <a:ext uri="{FF2B5EF4-FFF2-40B4-BE49-F238E27FC236}">
                <a16:creationId xmlns:a16="http://schemas.microsoft.com/office/drawing/2014/main" id="{97A3CDDB-5294-3A57-8A98-7F5BF47B0A9B}"/>
              </a:ext>
            </a:extLst>
          </p:cNvPr>
          <p:cNvSpPr>
            <a:spLocks noGrp="1"/>
          </p:cNvSpPr>
          <p:nvPr>
            <p:ph type="dgm" sz="quarter" idx="22" hasCustomPrompt="1"/>
          </p:nvPr>
        </p:nvSpPr>
        <p:spPr>
          <a:xfrm>
            <a:off x="9428400" y="5452887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0" name="Section title 2 Placeholder">
            <a:extLst>
              <a:ext uri="{FF2B5EF4-FFF2-40B4-BE49-F238E27FC236}">
                <a16:creationId xmlns:a16="http://schemas.microsoft.com/office/drawing/2014/main" id="{967D5AFA-1020-1983-A8A8-AD4ABD65B000}"/>
              </a:ext>
            </a:extLst>
          </p:cNvPr>
          <p:cNvSpPr>
            <a:spLocks noGrp="1"/>
          </p:cNvSpPr>
          <p:nvPr>
            <p:ph type="dgm" sz="quarter" idx="21" hasCustomPrompt="1"/>
          </p:nvPr>
        </p:nvSpPr>
        <p:spPr>
          <a:xfrm>
            <a:off x="52272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49" name="Section title 1 Placeholder">
            <a:extLst>
              <a:ext uri="{FF2B5EF4-FFF2-40B4-BE49-F238E27FC236}">
                <a16:creationId xmlns:a16="http://schemas.microsoft.com/office/drawing/2014/main" id="{F80094D5-0F01-7F23-51C5-73B48C3D8B28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1063800" y="5439650"/>
            <a:ext cx="3790800" cy="590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2303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25" name="Frame 3">
            <a:extLst>
              <a:ext uri="{FF2B5EF4-FFF2-40B4-BE49-F238E27FC236}">
                <a16:creationId xmlns:a16="http://schemas.microsoft.com/office/drawing/2014/main" id="{B13F7B80-26F9-2531-1D41-5DE6998C8630}"/>
              </a:ext>
            </a:extLst>
          </p:cNvPr>
          <p:cNvSpPr/>
          <p:nvPr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4" name="Frame 2">
            <a:extLst>
              <a:ext uri="{FF2B5EF4-FFF2-40B4-BE49-F238E27FC236}">
                <a16:creationId xmlns:a16="http://schemas.microsoft.com/office/drawing/2014/main" id="{8262756A-E154-87D3-516D-3BEE8AF9BE58}"/>
              </a:ext>
            </a:extLst>
          </p:cNvPr>
          <p:cNvSpPr/>
          <p:nvPr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74446ED0-6D34-63EB-E45A-871B3CCFA8B5}"/>
              </a:ext>
            </a:extLst>
          </p:cNvPr>
          <p:cNvSpPr/>
          <p:nvPr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4" name="Sub-heading Placeholder">
            <a:extLst>
              <a:ext uri="{FF2B5EF4-FFF2-40B4-BE49-F238E27FC236}">
                <a16:creationId xmlns:a16="http://schemas.microsoft.com/office/drawing/2014/main" id="{60A891A9-14BF-2188-206A-D750ADA18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3" y="1941470"/>
            <a:ext cx="16212846" cy="383400"/>
          </a:xfrm>
        </p:spPr>
        <p:txBody>
          <a:bodyPr/>
          <a:lstStyle>
            <a:lvl1pPr marL="0" indent="0">
              <a:buNone/>
              <a:defRPr lang="en-NZ" sz="2400" b="1" kern="1200" dirty="0" smtClean="0">
                <a:solidFill>
                  <a:srgbClr val="4A4A4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76B6-7841-7D7B-456E-3ED69615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0" y="799201"/>
            <a:ext cx="16173600" cy="11422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2BF9A9DA-68A3-B044-97F6-70B025D084CF}"/>
              </a:ext>
            </a:extLst>
          </p:cNvPr>
          <p:cNvSpPr/>
          <p:nvPr userDrawn="1"/>
        </p:nvSpPr>
        <p:spPr>
          <a:xfrm>
            <a:off x="9428009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06358D7-F5F5-ED4D-AE11-21BCCE46D417}"/>
              </a:ext>
            </a:extLst>
          </p:cNvPr>
          <p:cNvSpPr/>
          <p:nvPr userDrawn="1"/>
        </p:nvSpPr>
        <p:spPr>
          <a:xfrm>
            <a:off x="5225291" y="6007125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88DFD36A-9D0C-3B44-B4F9-53CE54315B03}"/>
              </a:ext>
            </a:extLst>
          </p:cNvPr>
          <p:cNvSpPr/>
          <p:nvPr userDrawn="1"/>
        </p:nvSpPr>
        <p:spPr>
          <a:xfrm>
            <a:off x="1061487" y="6049331"/>
            <a:ext cx="3790950" cy="306705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21" name="Frame 3">
            <a:extLst>
              <a:ext uri="{FF2B5EF4-FFF2-40B4-BE49-F238E27FC236}">
                <a16:creationId xmlns:a16="http://schemas.microsoft.com/office/drawing/2014/main" id="{6003B384-6E48-3D45-A8D1-AABC32F1A450}"/>
              </a:ext>
            </a:extLst>
          </p:cNvPr>
          <p:cNvSpPr/>
          <p:nvPr userDrawn="1"/>
        </p:nvSpPr>
        <p:spPr>
          <a:xfrm>
            <a:off x="9428009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2" name="Frame 2">
            <a:extLst>
              <a:ext uri="{FF2B5EF4-FFF2-40B4-BE49-F238E27FC236}">
                <a16:creationId xmlns:a16="http://schemas.microsoft.com/office/drawing/2014/main" id="{6F69FDB5-C0F9-134D-8676-713AF31E184F}"/>
              </a:ext>
            </a:extLst>
          </p:cNvPr>
          <p:cNvSpPr/>
          <p:nvPr userDrawn="1"/>
        </p:nvSpPr>
        <p:spPr>
          <a:xfrm>
            <a:off x="5225291" y="2633713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26" name="Frame 1">
            <a:extLst>
              <a:ext uri="{FF2B5EF4-FFF2-40B4-BE49-F238E27FC236}">
                <a16:creationId xmlns:a16="http://schemas.microsoft.com/office/drawing/2014/main" id="{137DCBD4-3B1C-1E4D-80ED-22A8874FF4F0}"/>
              </a:ext>
            </a:extLst>
          </p:cNvPr>
          <p:cNvSpPr/>
          <p:nvPr userDrawn="1"/>
        </p:nvSpPr>
        <p:spPr>
          <a:xfrm>
            <a:off x="1046451" y="2642676"/>
            <a:ext cx="3790950" cy="2648000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</p:spTree>
    <p:extLst>
      <p:ext uri="{BB962C8B-B14F-4D97-AF65-F5344CB8AC3E}">
        <p14:creationId xmlns:p14="http://schemas.microsoft.com/office/powerpoint/2010/main" val="2389963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les with ResearchH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searchHub image">
            <a:extLst>
              <a:ext uri="{FF2B5EF4-FFF2-40B4-BE49-F238E27FC236}">
                <a16:creationId xmlns:a16="http://schemas.microsoft.com/office/drawing/2014/main" id="{998389B4-A687-9FFC-4323-F3C40E5BC068}"/>
              </a:ext>
            </a:extLst>
          </p:cNvPr>
          <p:cNvSpPr/>
          <p:nvPr/>
        </p:nvSpPr>
        <p:spPr>
          <a:xfrm>
            <a:off x="1028708" y="9523760"/>
            <a:ext cx="2147033" cy="387662"/>
          </a:xfrm>
          <a:custGeom>
            <a:avLst/>
            <a:gdLst/>
            <a:ahLst/>
            <a:cxnLst/>
            <a:rect l="l" t="t" r="r" b="b"/>
            <a:pathLst>
              <a:path w="2862709" h="516878">
                <a:moveTo>
                  <a:pt x="0" y="0"/>
                </a:moveTo>
                <a:lnTo>
                  <a:pt x="2862709" y="0"/>
                </a:lnTo>
                <a:lnTo>
                  <a:pt x="2862709" y="516878"/>
                </a:lnTo>
                <a:lnTo>
                  <a:pt x="0" y="51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4" name="ResearchHub link Placeholder">
            <a:extLst>
              <a:ext uri="{FF2B5EF4-FFF2-40B4-BE49-F238E27FC236}">
                <a16:creationId xmlns:a16="http://schemas.microsoft.com/office/drawing/2014/main" id="{8B088133-2E3D-C568-E585-E67D860020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7071" y="9502282"/>
            <a:ext cx="13400151" cy="430619"/>
          </a:xfrm>
        </p:spPr>
        <p:txBody>
          <a:bodyPr>
            <a:no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Home / SUBHUB / Link</a:t>
            </a:r>
            <a:endParaRPr lang="en-NZ"/>
          </a:p>
        </p:txBody>
      </p:sp>
      <p:sp>
        <p:nvSpPr>
          <p:cNvPr id="6" name="Text 2 Placeholder">
            <a:extLst>
              <a:ext uri="{FF2B5EF4-FFF2-40B4-BE49-F238E27FC236}">
                <a16:creationId xmlns:a16="http://schemas.microsoft.com/office/drawing/2014/main" id="{C923B292-08D8-1C7F-B921-317C87D2FC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75696" y="6785354"/>
            <a:ext cx="761786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9B08A6E-DDFC-D6EF-E280-751ACD7E2550}"/>
              </a:ext>
            </a:extLst>
          </p:cNvPr>
          <p:cNvSpPr/>
          <p:nvPr/>
        </p:nvSpPr>
        <p:spPr>
          <a:xfrm>
            <a:off x="9325036" y="6666999"/>
            <a:ext cx="7934327" cy="2602422"/>
          </a:xfrm>
          <a:custGeom>
            <a:avLst/>
            <a:gdLst/>
            <a:ahLst/>
            <a:cxnLst/>
            <a:rect l="l" t="t" r="r" b="b"/>
            <a:pathLst>
              <a:path w="2089699" h="685412">
                <a:moveTo>
                  <a:pt x="0" y="0"/>
                </a:moveTo>
                <a:lnTo>
                  <a:pt x="2089699" y="0"/>
                </a:lnTo>
                <a:lnTo>
                  <a:pt x="2089699" y="685412"/>
                </a:lnTo>
                <a:lnTo>
                  <a:pt x="0" y="685412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5" name="Text 1 Placeholder">
            <a:extLst>
              <a:ext uri="{FF2B5EF4-FFF2-40B4-BE49-F238E27FC236}">
                <a16:creationId xmlns:a16="http://schemas.microsoft.com/office/drawing/2014/main" id="{370E9A2C-B246-2AC6-CCB6-AC1603068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4446" y="6785354"/>
            <a:ext cx="761786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B235C30-7741-A364-9422-72B059FA776B}"/>
              </a:ext>
            </a:extLst>
          </p:cNvPr>
          <p:cNvSpPr/>
          <p:nvPr/>
        </p:nvSpPr>
        <p:spPr>
          <a:xfrm>
            <a:off x="1028704" y="6667001"/>
            <a:ext cx="7943960" cy="2599007"/>
          </a:xfrm>
          <a:custGeom>
            <a:avLst/>
            <a:gdLst/>
            <a:ahLst/>
            <a:cxnLst/>
            <a:rect l="l" t="t" r="r" b="b"/>
            <a:pathLst>
              <a:path w="2092236" h="684512">
                <a:moveTo>
                  <a:pt x="0" y="0"/>
                </a:moveTo>
                <a:lnTo>
                  <a:pt x="2092236" y="0"/>
                </a:lnTo>
                <a:lnTo>
                  <a:pt x="2092236" y="684512"/>
                </a:lnTo>
                <a:lnTo>
                  <a:pt x="0" y="684512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8" name="Frame 2">
            <a:extLst>
              <a:ext uri="{FF2B5EF4-FFF2-40B4-BE49-F238E27FC236}">
                <a16:creationId xmlns:a16="http://schemas.microsoft.com/office/drawing/2014/main" id="{723244C0-A373-8189-CCE9-5F45C588F0B2}"/>
              </a:ext>
            </a:extLst>
          </p:cNvPr>
          <p:cNvSpPr/>
          <p:nvPr/>
        </p:nvSpPr>
        <p:spPr>
          <a:xfrm>
            <a:off x="9325039" y="2677535"/>
            <a:ext cx="7934270" cy="3858774"/>
          </a:xfrm>
          <a:custGeom>
            <a:avLst/>
            <a:gdLst/>
            <a:ahLst/>
            <a:cxnLst/>
            <a:rect l="l" t="t" r="r" b="b"/>
            <a:pathLst>
              <a:path w="7934270" h="3858771">
                <a:moveTo>
                  <a:pt x="0" y="0"/>
                </a:moveTo>
                <a:lnTo>
                  <a:pt x="7934270" y="0"/>
                </a:lnTo>
                <a:lnTo>
                  <a:pt x="7934270" y="3858770"/>
                </a:lnTo>
                <a:lnTo>
                  <a:pt x="0" y="3858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10" name="Frame 1">
            <a:extLst>
              <a:ext uri="{FF2B5EF4-FFF2-40B4-BE49-F238E27FC236}">
                <a16:creationId xmlns:a16="http://schemas.microsoft.com/office/drawing/2014/main" id="{3B68979A-5415-433D-7FB2-04D8B560B753}"/>
              </a:ext>
            </a:extLst>
          </p:cNvPr>
          <p:cNvSpPr/>
          <p:nvPr/>
        </p:nvSpPr>
        <p:spPr>
          <a:xfrm>
            <a:off x="1028704" y="2668469"/>
            <a:ext cx="7943960" cy="3872219"/>
          </a:xfrm>
          <a:custGeom>
            <a:avLst/>
            <a:gdLst/>
            <a:ahLst/>
            <a:cxnLst/>
            <a:rect l="l" t="t" r="r" b="b"/>
            <a:pathLst>
              <a:path w="7943960" h="3872218">
                <a:moveTo>
                  <a:pt x="0" y="0"/>
                </a:moveTo>
                <a:lnTo>
                  <a:pt x="7943960" y="0"/>
                </a:lnTo>
                <a:lnTo>
                  <a:pt x="7943960" y="3872218"/>
                </a:lnTo>
                <a:lnTo>
                  <a:pt x="0" y="3872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3" name="Sub-heading Placeholder">
            <a:extLst>
              <a:ext uri="{FF2B5EF4-FFF2-40B4-BE49-F238E27FC236}">
                <a16:creationId xmlns:a16="http://schemas.microsoft.com/office/drawing/2014/main" id="{C34A15FC-50CD-D59D-4598-F3380A155B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3" y="1941470"/>
            <a:ext cx="16212846" cy="383400"/>
          </a:xfrm>
        </p:spPr>
        <p:txBody>
          <a:bodyPr/>
          <a:lstStyle>
            <a:lvl1pPr marL="0" indent="0">
              <a:buNone/>
              <a:defRPr lang="en-NZ" sz="2400" b="1" kern="1200" dirty="0" smtClean="0">
                <a:solidFill>
                  <a:srgbClr val="4A4A4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96BF1-6B60-6D69-0D0B-31C8B1FD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0" y="799201"/>
            <a:ext cx="16173600" cy="11422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2" name="Frame 2">
            <a:extLst>
              <a:ext uri="{FF2B5EF4-FFF2-40B4-BE49-F238E27FC236}">
                <a16:creationId xmlns:a16="http://schemas.microsoft.com/office/drawing/2014/main" id="{CBCAA206-AED0-694D-BAB9-F7C734E5D75B}"/>
              </a:ext>
            </a:extLst>
          </p:cNvPr>
          <p:cNvSpPr/>
          <p:nvPr userDrawn="1"/>
        </p:nvSpPr>
        <p:spPr>
          <a:xfrm>
            <a:off x="9325039" y="2677535"/>
            <a:ext cx="7934270" cy="3858774"/>
          </a:xfrm>
          <a:custGeom>
            <a:avLst/>
            <a:gdLst/>
            <a:ahLst/>
            <a:cxnLst/>
            <a:rect l="l" t="t" r="r" b="b"/>
            <a:pathLst>
              <a:path w="7934270" h="3858771">
                <a:moveTo>
                  <a:pt x="0" y="0"/>
                </a:moveTo>
                <a:lnTo>
                  <a:pt x="7934270" y="0"/>
                </a:lnTo>
                <a:lnTo>
                  <a:pt x="7934270" y="3858770"/>
                </a:lnTo>
                <a:lnTo>
                  <a:pt x="0" y="3858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13" name="Frame 1">
            <a:extLst>
              <a:ext uri="{FF2B5EF4-FFF2-40B4-BE49-F238E27FC236}">
                <a16:creationId xmlns:a16="http://schemas.microsoft.com/office/drawing/2014/main" id="{F11AECEE-1136-8F41-B3B0-7776029592C5}"/>
              </a:ext>
            </a:extLst>
          </p:cNvPr>
          <p:cNvSpPr/>
          <p:nvPr userDrawn="1"/>
        </p:nvSpPr>
        <p:spPr>
          <a:xfrm>
            <a:off x="1028704" y="2668469"/>
            <a:ext cx="7943960" cy="3872219"/>
          </a:xfrm>
          <a:custGeom>
            <a:avLst/>
            <a:gdLst/>
            <a:ahLst/>
            <a:cxnLst/>
            <a:rect l="l" t="t" r="r" b="b"/>
            <a:pathLst>
              <a:path w="7943960" h="3872218">
                <a:moveTo>
                  <a:pt x="0" y="0"/>
                </a:moveTo>
                <a:lnTo>
                  <a:pt x="7943960" y="0"/>
                </a:lnTo>
                <a:lnTo>
                  <a:pt x="7943960" y="3872218"/>
                </a:lnTo>
                <a:lnTo>
                  <a:pt x="0" y="3872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</p:spTree>
    <p:extLst>
      <p:ext uri="{BB962C8B-B14F-4D97-AF65-F5344CB8AC3E}">
        <p14:creationId xmlns:p14="http://schemas.microsoft.com/office/powerpoint/2010/main" val="423513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7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les n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 Placeholder">
            <a:extLst>
              <a:ext uri="{FF2B5EF4-FFF2-40B4-BE49-F238E27FC236}">
                <a16:creationId xmlns:a16="http://schemas.microsoft.com/office/drawing/2014/main" id="{C923B292-08D8-1C7F-B921-317C87D2FC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75696" y="6785354"/>
            <a:ext cx="761786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9B08A6E-DDFC-D6EF-E280-751ACD7E2550}"/>
              </a:ext>
            </a:extLst>
          </p:cNvPr>
          <p:cNvSpPr/>
          <p:nvPr/>
        </p:nvSpPr>
        <p:spPr>
          <a:xfrm>
            <a:off x="9325036" y="6666999"/>
            <a:ext cx="7934327" cy="2602422"/>
          </a:xfrm>
          <a:custGeom>
            <a:avLst/>
            <a:gdLst/>
            <a:ahLst/>
            <a:cxnLst/>
            <a:rect l="l" t="t" r="r" b="b"/>
            <a:pathLst>
              <a:path w="2089699" h="685412">
                <a:moveTo>
                  <a:pt x="0" y="0"/>
                </a:moveTo>
                <a:lnTo>
                  <a:pt x="2089699" y="0"/>
                </a:lnTo>
                <a:lnTo>
                  <a:pt x="2089699" y="685412"/>
                </a:lnTo>
                <a:lnTo>
                  <a:pt x="0" y="685412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5" name="Text 1 Placeholder">
            <a:extLst>
              <a:ext uri="{FF2B5EF4-FFF2-40B4-BE49-F238E27FC236}">
                <a16:creationId xmlns:a16="http://schemas.microsoft.com/office/drawing/2014/main" id="{370E9A2C-B246-2AC6-CCB6-AC1603068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4446" y="6785354"/>
            <a:ext cx="7617860" cy="1371600"/>
          </a:xfrm>
        </p:spPr>
        <p:txBody>
          <a:bodyPr/>
          <a:lstStyle>
            <a:lvl1pPr marL="0" indent="0">
              <a:buNone/>
              <a:defRPr lang="en-NZ" sz="2000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B235C30-7741-A364-9422-72B059FA776B}"/>
              </a:ext>
            </a:extLst>
          </p:cNvPr>
          <p:cNvSpPr/>
          <p:nvPr/>
        </p:nvSpPr>
        <p:spPr>
          <a:xfrm>
            <a:off x="1028704" y="6667001"/>
            <a:ext cx="7943960" cy="2599007"/>
          </a:xfrm>
          <a:custGeom>
            <a:avLst/>
            <a:gdLst/>
            <a:ahLst/>
            <a:cxnLst/>
            <a:rect l="l" t="t" r="r" b="b"/>
            <a:pathLst>
              <a:path w="2092236" h="684512">
                <a:moveTo>
                  <a:pt x="0" y="0"/>
                </a:moveTo>
                <a:lnTo>
                  <a:pt x="2092236" y="0"/>
                </a:lnTo>
                <a:lnTo>
                  <a:pt x="2092236" y="684512"/>
                </a:lnTo>
                <a:lnTo>
                  <a:pt x="0" y="684512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902"/>
          </a:p>
        </p:txBody>
      </p:sp>
      <p:sp>
        <p:nvSpPr>
          <p:cNvPr id="18" name="Frame 2">
            <a:extLst>
              <a:ext uri="{FF2B5EF4-FFF2-40B4-BE49-F238E27FC236}">
                <a16:creationId xmlns:a16="http://schemas.microsoft.com/office/drawing/2014/main" id="{723244C0-A373-8189-CCE9-5F45C588F0B2}"/>
              </a:ext>
            </a:extLst>
          </p:cNvPr>
          <p:cNvSpPr/>
          <p:nvPr/>
        </p:nvSpPr>
        <p:spPr>
          <a:xfrm>
            <a:off x="9325039" y="2677535"/>
            <a:ext cx="7934270" cy="3858774"/>
          </a:xfrm>
          <a:custGeom>
            <a:avLst/>
            <a:gdLst/>
            <a:ahLst/>
            <a:cxnLst/>
            <a:rect l="l" t="t" r="r" b="b"/>
            <a:pathLst>
              <a:path w="7934270" h="3858771">
                <a:moveTo>
                  <a:pt x="0" y="0"/>
                </a:moveTo>
                <a:lnTo>
                  <a:pt x="7934270" y="0"/>
                </a:lnTo>
                <a:lnTo>
                  <a:pt x="7934270" y="3858770"/>
                </a:lnTo>
                <a:lnTo>
                  <a:pt x="0" y="3858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10" name="Frame 1">
            <a:extLst>
              <a:ext uri="{FF2B5EF4-FFF2-40B4-BE49-F238E27FC236}">
                <a16:creationId xmlns:a16="http://schemas.microsoft.com/office/drawing/2014/main" id="{3B68979A-5415-433D-7FB2-04D8B560B753}"/>
              </a:ext>
            </a:extLst>
          </p:cNvPr>
          <p:cNvSpPr/>
          <p:nvPr/>
        </p:nvSpPr>
        <p:spPr>
          <a:xfrm>
            <a:off x="1028704" y="2668469"/>
            <a:ext cx="7943960" cy="3872219"/>
          </a:xfrm>
          <a:custGeom>
            <a:avLst/>
            <a:gdLst/>
            <a:ahLst/>
            <a:cxnLst/>
            <a:rect l="l" t="t" r="r" b="b"/>
            <a:pathLst>
              <a:path w="7943960" h="3872218">
                <a:moveTo>
                  <a:pt x="0" y="0"/>
                </a:moveTo>
                <a:lnTo>
                  <a:pt x="7943960" y="0"/>
                </a:lnTo>
                <a:lnTo>
                  <a:pt x="7943960" y="3872218"/>
                </a:lnTo>
                <a:lnTo>
                  <a:pt x="0" y="3872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3" name="Sub-heading Placeholder">
            <a:extLst>
              <a:ext uri="{FF2B5EF4-FFF2-40B4-BE49-F238E27FC236}">
                <a16:creationId xmlns:a16="http://schemas.microsoft.com/office/drawing/2014/main" id="{C34A15FC-50CD-D59D-4598-F3380A155B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3" y="1941470"/>
            <a:ext cx="16212846" cy="383400"/>
          </a:xfrm>
        </p:spPr>
        <p:txBody>
          <a:bodyPr/>
          <a:lstStyle>
            <a:lvl1pPr marL="0" indent="0">
              <a:buNone/>
              <a:defRPr lang="en-NZ" sz="2400" b="1" kern="1200" dirty="0" smtClean="0">
                <a:solidFill>
                  <a:srgbClr val="4A4A4C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96BF1-6B60-6D69-0D0B-31C8B1FD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600" y="799201"/>
            <a:ext cx="16173600" cy="11422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1" name="Frame 2">
            <a:extLst>
              <a:ext uri="{FF2B5EF4-FFF2-40B4-BE49-F238E27FC236}">
                <a16:creationId xmlns:a16="http://schemas.microsoft.com/office/drawing/2014/main" id="{9DC8B1F3-706B-2E42-9DA5-8E3A5E694733}"/>
              </a:ext>
            </a:extLst>
          </p:cNvPr>
          <p:cNvSpPr/>
          <p:nvPr userDrawn="1"/>
        </p:nvSpPr>
        <p:spPr>
          <a:xfrm>
            <a:off x="9325039" y="2677535"/>
            <a:ext cx="7934270" cy="3858774"/>
          </a:xfrm>
          <a:custGeom>
            <a:avLst/>
            <a:gdLst/>
            <a:ahLst/>
            <a:cxnLst/>
            <a:rect l="l" t="t" r="r" b="b"/>
            <a:pathLst>
              <a:path w="7934270" h="3858771">
                <a:moveTo>
                  <a:pt x="0" y="0"/>
                </a:moveTo>
                <a:lnTo>
                  <a:pt x="7934270" y="0"/>
                </a:lnTo>
                <a:lnTo>
                  <a:pt x="7934270" y="3858770"/>
                </a:lnTo>
                <a:lnTo>
                  <a:pt x="0" y="3858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  <p:sp>
        <p:nvSpPr>
          <p:cNvPr id="12" name="Frame 1">
            <a:extLst>
              <a:ext uri="{FF2B5EF4-FFF2-40B4-BE49-F238E27FC236}">
                <a16:creationId xmlns:a16="http://schemas.microsoft.com/office/drawing/2014/main" id="{CD1B4831-4496-7C4B-8719-26A5ACA0E270}"/>
              </a:ext>
            </a:extLst>
          </p:cNvPr>
          <p:cNvSpPr/>
          <p:nvPr userDrawn="1"/>
        </p:nvSpPr>
        <p:spPr>
          <a:xfrm>
            <a:off x="1028704" y="2668469"/>
            <a:ext cx="7943960" cy="3872219"/>
          </a:xfrm>
          <a:custGeom>
            <a:avLst/>
            <a:gdLst/>
            <a:ahLst/>
            <a:cxnLst/>
            <a:rect l="l" t="t" r="r" b="b"/>
            <a:pathLst>
              <a:path w="7943960" h="3872218">
                <a:moveTo>
                  <a:pt x="0" y="0"/>
                </a:moveTo>
                <a:lnTo>
                  <a:pt x="7943960" y="0"/>
                </a:lnTo>
                <a:lnTo>
                  <a:pt x="7943960" y="3872218"/>
                </a:lnTo>
                <a:lnTo>
                  <a:pt x="0" y="3872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902"/>
          </a:p>
        </p:txBody>
      </p:sp>
    </p:spTree>
    <p:extLst>
      <p:ext uri="{BB962C8B-B14F-4D97-AF65-F5344CB8AC3E}">
        <p14:creationId xmlns:p14="http://schemas.microsoft.com/office/powerpoint/2010/main" val="276163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DM Policy with ResearchH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searchHub link Placeholder">
            <a:extLst>
              <a:ext uri="{FF2B5EF4-FFF2-40B4-BE49-F238E27FC236}">
                <a16:creationId xmlns:a16="http://schemas.microsoft.com/office/drawing/2014/main" id="{1C980FFE-178F-1EDA-21D2-EB44747EFE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051" y="9410929"/>
            <a:ext cx="13400151" cy="4306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Home / SUBHUB / Link</a:t>
            </a:r>
            <a:endParaRPr lang="en-NZ"/>
          </a:p>
        </p:txBody>
      </p:sp>
      <p:pic>
        <p:nvPicPr>
          <p:cNvPr id="5" name="ResearchHub image">
            <a:extLst>
              <a:ext uri="{FF2B5EF4-FFF2-40B4-BE49-F238E27FC236}">
                <a16:creationId xmlns:a16="http://schemas.microsoft.com/office/drawing/2014/main" id="{5A58455A-34F4-68F3-E056-6969E68A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01" y="9372225"/>
            <a:ext cx="2648273" cy="508026"/>
          </a:xfrm>
          <a:prstGeom prst="rect">
            <a:avLst/>
          </a:prstGeom>
        </p:spPr>
      </p:pic>
      <p:sp>
        <p:nvSpPr>
          <p:cNvPr id="8" name="Text Placeholder">
            <a:extLst>
              <a:ext uri="{FF2B5EF4-FFF2-40B4-BE49-F238E27FC236}">
                <a16:creationId xmlns:a16="http://schemas.microsoft.com/office/drawing/2014/main" id="{87533CE6-9BE8-E53D-AF55-BE93A434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600" y="2268000"/>
            <a:ext cx="16497000" cy="1978764"/>
          </a:xfrm>
          <a:solidFill>
            <a:schemeClr val="accent3">
              <a:lumMod val="40000"/>
              <a:lumOff val="60000"/>
            </a:schemeClr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Researchers are responsible for: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6" name="ResearchHub image">
            <a:extLst>
              <a:ext uri="{FF2B5EF4-FFF2-40B4-BE49-F238E27FC236}">
                <a16:creationId xmlns:a16="http://schemas.microsoft.com/office/drawing/2014/main" id="{728D796F-EF50-1042-A8EB-92B3189E5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1" y="9372225"/>
            <a:ext cx="2648273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5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DM Content with ResearchH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searchHub link Placeholder">
            <a:extLst>
              <a:ext uri="{FF2B5EF4-FFF2-40B4-BE49-F238E27FC236}">
                <a16:creationId xmlns:a16="http://schemas.microsoft.com/office/drawing/2014/main" id="{1C980FFE-178F-1EDA-21D2-EB44747EFE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051" y="9410929"/>
            <a:ext cx="13400151" cy="4306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Home / SUBHUB / Link</a:t>
            </a:r>
            <a:endParaRPr lang="en-NZ"/>
          </a:p>
        </p:txBody>
      </p:sp>
      <p:pic>
        <p:nvPicPr>
          <p:cNvPr id="5" name="ResearchHub image">
            <a:extLst>
              <a:ext uri="{FF2B5EF4-FFF2-40B4-BE49-F238E27FC236}">
                <a16:creationId xmlns:a16="http://schemas.microsoft.com/office/drawing/2014/main" id="{5A58455A-34F4-68F3-E056-6969E68A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01" y="9372225"/>
            <a:ext cx="2648273" cy="508026"/>
          </a:xfrm>
          <a:prstGeom prst="rect">
            <a:avLst/>
          </a:prstGeom>
        </p:spPr>
      </p:pic>
      <p:sp>
        <p:nvSpPr>
          <p:cNvPr id="3" name="Text Placeholder">
            <a:extLst>
              <a:ext uri="{FF2B5EF4-FFF2-40B4-BE49-F238E27FC236}">
                <a16:creationId xmlns:a16="http://schemas.microsoft.com/office/drawing/2014/main" id="{E7375A0C-EBC3-4BED-9CDA-88CFDB2F60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600" y="2754000"/>
            <a:ext cx="16173000" cy="1978764"/>
          </a:xfrm>
          <a:noFill/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900"/>
              </a:spcBef>
              <a:spcAft>
                <a:spcPts val="900"/>
              </a:spcAft>
              <a:buNone/>
              <a:defRPr sz="3000" b="0"/>
            </a:lvl1pPr>
          </a:lstStyle>
          <a:p>
            <a:pPr lvl="0"/>
            <a:r>
              <a:rPr lang="en-US"/>
              <a:t>Text to be overwritten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6" name="ResearchHub image">
            <a:extLst>
              <a:ext uri="{FF2B5EF4-FFF2-40B4-BE49-F238E27FC236}">
                <a16:creationId xmlns:a16="http://schemas.microsoft.com/office/drawing/2014/main" id="{C94941F9-9677-B543-ADB0-60391DD2C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1" y="9372225"/>
            <a:ext cx="2648273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k Placeholder">
            <a:extLst>
              <a:ext uri="{FF2B5EF4-FFF2-40B4-BE49-F238E27FC236}">
                <a16:creationId xmlns:a16="http://schemas.microsoft.com/office/drawing/2014/main" id="{1C980FFE-178F-1EDA-21D2-EB44747EFE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84775" y="9410929"/>
            <a:ext cx="15536427" cy="4306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Link</a:t>
            </a:r>
            <a:endParaRPr lang="en-NZ"/>
          </a:p>
        </p:txBody>
      </p:sp>
      <p:pic>
        <p:nvPicPr>
          <p:cNvPr id="3" name="Link image" descr="Link with solid fill">
            <a:extLst>
              <a:ext uri="{FF2B5EF4-FFF2-40B4-BE49-F238E27FC236}">
                <a16:creationId xmlns:a16="http://schemas.microsoft.com/office/drawing/2014/main" id="{09BC461C-8D62-2E04-863B-F808B02C27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0375" y="9169037"/>
            <a:ext cx="914400" cy="914400"/>
          </a:xfrm>
          <a:prstGeom prst="rect">
            <a:avLst/>
          </a:prstGeom>
        </p:spPr>
      </p:pic>
      <p:sp>
        <p:nvSpPr>
          <p:cNvPr id="8" name="Text Placeholder">
            <a:extLst>
              <a:ext uri="{FF2B5EF4-FFF2-40B4-BE49-F238E27FC236}">
                <a16:creationId xmlns:a16="http://schemas.microsoft.com/office/drawing/2014/main" id="{87533CE6-9BE8-E53D-AF55-BE93A434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600" y="2754000"/>
            <a:ext cx="16173000" cy="1978764"/>
          </a:xfrm>
          <a:noFill/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900"/>
              </a:spcBef>
              <a:spcAft>
                <a:spcPts val="900"/>
              </a:spcAft>
              <a:buNone/>
              <a:defRPr sz="3000" b="0"/>
            </a:lvl1pPr>
          </a:lstStyle>
          <a:p>
            <a:pPr lvl="0"/>
            <a:r>
              <a:rPr lang="en-US"/>
              <a:t>Text to be overwritten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6" name="Link image" descr="Link with solid fill">
            <a:extLst>
              <a:ext uri="{FF2B5EF4-FFF2-40B4-BE49-F238E27FC236}">
                <a16:creationId xmlns:a16="http://schemas.microsoft.com/office/drawing/2014/main" id="{99066526-09F8-0644-9639-F51CE7A123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0375" y="9169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87533CE6-9BE8-E53D-AF55-BE93A434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600" y="2754000"/>
            <a:ext cx="16173000" cy="1978764"/>
          </a:xfrm>
          <a:noFill/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900"/>
              </a:spcBef>
              <a:spcAft>
                <a:spcPts val="900"/>
              </a:spcAft>
              <a:buNone/>
              <a:defRPr sz="3000" b="0"/>
            </a:lvl1pPr>
          </a:lstStyle>
          <a:p>
            <a:pPr lvl="0"/>
            <a:r>
              <a:rPr lang="en-US"/>
              <a:t>Text to be overwritten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1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9540597" y="2932113"/>
            <a:ext cx="7668000" cy="68840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Sub-head Placeholder2"/>
          <p:cNvSpPr>
            <a:spLocks noGrp="1"/>
          </p:cNvSpPr>
          <p:nvPr>
            <p:ph type="body" sz="quarter" idx="3"/>
          </p:nvPr>
        </p:nvSpPr>
        <p:spPr>
          <a:xfrm>
            <a:off x="9540600" y="2174876"/>
            <a:ext cx="7668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1079403" y="2932113"/>
            <a:ext cx="7668000" cy="68840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Sub-head Placeholder1"/>
          <p:cNvSpPr>
            <a:spLocks noGrp="1"/>
          </p:cNvSpPr>
          <p:nvPr>
            <p:ph type="body" idx="1"/>
          </p:nvPr>
        </p:nvSpPr>
        <p:spPr>
          <a:xfrm>
            <a:off x="1047600" y="2174876"/>
            <a:ext cx="7668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819473" y="9625862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8E1D8A1-A208-FC33-F88D-E6C49866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878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83269" y="9609914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9E943-BDAB-11C2-8F0C-9351141D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049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91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image">
            <a:extLst>
              <a:ext uri="{FF2B5EF4-FFF2-40B4-BE49-F238E27FC236}">
                <a16:creationId xmlns:a16="http://schemas.microsoft.com/office/drawing/2014/main" id="{194C327A-C991-BFB5-6C97-FEE590A32F5C}"/>
              </a:ext>
            </a:extLst>
          </p:cNvPr>
          <p:cNvSpPr/>
          <p:nvPr userDrawn="1"/>
        </p:nvSpPr>
        <p:spPr>
          <a:xfrm>
            <a:off x="0" y="-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63000"/>
            </a:blip>
            <a:srcRect/>
            <a:stretch>
              <a:fillRect t="-16666" b="-16666"/>
            </a:stretch>
          </a:blipFill>
        </p:spPr>
        <p:txBody>
          <a:bodyPr/>
          <a:lstStyle/>
          <a:p>
            <a:endParaRPr lang="en-NZ" sz="902"/>
          </a:p>
        </p:txBody>
      </p:sp>
      <p:sp>
        <p:nvSpPr>
          <p:cNvPr id="3" name="Smaller text Placeholder">
            <a:extLst>
              <a:ext uri="{FF2B5EF4-FFF2-40B4-BE49-F238E27FC236}">
                <a16:creationId xmlns:a16="http://schemas.microsoft.com/office/drawing/2014/main" id="{4DA296F6-7684-962A-A0AF-FCD13FBCE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1" y="8508866"/>
            <a:ext cx="16230605" cy="56677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+mn-lt"/>
              </a:defRPr>
            </a:lvl1pPr>
            <a:lvl2pPr marL="457223" indent="0">
              <a:buNone/>
              <a:defRPr sz="3495">
                <a:latin typeface="+mn-lt"/>
              </a:defRPr>
            </a:lvl2pPr>
            <a:lvl3pPr marL="914445" indent="0">
              <a:buNone/>
              <a:defRPr sz="3495">
                <a:latin typeface="+mn-lt"/>
              </a:defRPr>
            </a:lvl3pPr>
            <a:lvl4pPr marL="1371668" indent="0">
              <a:buNone/>
              <a:defRPr sz="3495">
                <a:latin typeface="+mn-lt"/>
              </a:defRPr>
            </a:lvl4pPr>
            <a:lvl5pPr marL="1828892" indent="0">
              <a:buNone/>
              <a:defRPr sz="3495">
                <a:latin typeface="+mn-lt"/>
              </a:defRPr>
            </a:lvl5pPr>
          </a:lstStyle>
          <a:p>
            <a:pPr lvl="0"/>
            <a:r>
              <a:rPr lang="en-US"/>
              <a:t>Thank you</a:t>
            </a:r>
            <a:endParaRPr lang="en-NZ"/>
          </a:p>
        </p:txBody>
      </p:sp>
      <p:sp>
        <p:nvSpPr>
          <p:cNvPr id="2" name="Large text Placeholder">
            <a:extLst>
              <a:ext uri="{FF2B5EF4-FFF2-40B4-BE49-F238E27FC236}">
                <a16:creationId xmlns:a16="http://schemas.microsoft.com/office/drawing/2014/main" id="{A284072F-A241-D2D8-7E7B-D59C3046A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1" y="3875508"/>
            <a:ext cx="12035789" cy="1371600"/>
          </a:xfrm>
        </p:spPr>
        <p:txBody>
          <a:bodyPr>
            <a:noAutofit/>
          </a:bodyPr>
          <a:lstStyle>
            <a:lvl1pPr marL="0" indent="0">
              <a:buNone/>
              <a:defRPr sz="8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Z" sz="8400"/>
              <a:t>Questions?</a:t>
            </a:r>
            <a:endParaRPr lang="en-NZ"/>
          </a:p>
        </p:txBody>
      </p:sp>
      <p:pic>
        <p:nvPicPr>
          <p:cNvPr id="6" name="UoA Logo" descr="A logo with text on it&#10;&#10;AI-generated content may be incorrect.">
            <a:extLst>
              <a:ext uri="{FF2B5EF4-FFF2-40B4-BE49-F238E27FC236}">
                <a16:creationId xmlns:a16="http://schemas.microsoft.com/office/drawing/2014/main" id="{E087BEB3-9397-FA4A-6267-845178B4A6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6" y="844857"/>
            <a:ext cx="4362987" cy="20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68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utro Slide - 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image">
            <a:extLst>
              <a:ext uri="{FF2B5EF4-FFF2-40B4-BE49-F238E27FC236}">
                <a16:creationId xmlns:a16="http://schemas.microsoft.com/office/drawing/2014/main" id="{F342B4AC-3FAA-1A4C-9173-DD531B0A1E44}"/>
              </a:ext>
            </a:extLst>
          </p:cNvPr>
          <p:cNvSpPr/>
          <p:nvPr userDrawn="1"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3000"/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NZ" sz="902">
              <a:solidFill>
                <a:schemeClr val="bg1"/>
              </a:solidFill>
            </a:endParaRPr>
          </a:p>
        </p:txBody>
      </p:sp>
      <p:pic>
        <p:nvPicPr>
          <p:cNvPr id="6" name="UoA Logo" descr="A logo with text on it&#10;&#10;AI-generated content may be incorrect.">
            <a:extLst>
              <a:ext uri="{FF2B5EF4-FFF2-40B4-BE49-F238E27FC236}">
                <a16:creationId xmlns:a16="http://schemas.microsoft.com/office/drawing/2014/main" id="{DA5DDAD3-3138-9C2D-02A6-9D869A944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6" y="844857"/>
            <a:ext cx="4362987" cy="20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4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Outro Slide - 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image">
            <a:extLst>
              <a:ext uri="{FF2B5EF4-FFF2-40B4-BE49-F238E27FC236}">
                <a16:creationId xmlns:a16="http://schemas.microsoft.com/office/drawing/2014/main" id="{F342B4AC-3FAA-1A4C-9173-DD531B0A1E44}"/>
              </a:ext>
            </a:extLst>
          </p:cNvPr>
          <p:cNvSpPr/>
          <p:nvPr userDrawn="1"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3000"/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NZ" sz="902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3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5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3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1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4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EED6B-D82B-5615-D27A-76C19F68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00" y="799201"/>
            <a:ext cx="16173600" cy="132683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D16FDE-1665-B79B-13FE-ECDA6179D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600" y="2738438"/>
            <a:ext cx="16173600" cy="65270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BA029F-6234-3F9C-D147-CE8EEA485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21740" y="953643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244F-19E5-44BA-8F10-C40931FC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0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45" rtl="0" eaLnBrk="1" latinLnBrk="0" hangingPunct="1">
        <a:spcBef>
          <a:spcPct val="0"/>
        </a:spcBef>
        <a:buNone/>
        <a:defRPr sz="6000" b="1" kern="1200">
          <a:solidFill>
            <a:schemeClr val="accent1"/>
          </a:solidFill>
          <a:latin typeface="+mj-lt"/>
          <a:ea typeface="Inter" panose="02000503000000020004" pitchFamily="50" charset="0"/>
          <a:cs typeface="Inter" panose="02000503000000020004" pitchFamily="50" charset="0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Inter" panose="02000503000000020004" pitchFamily="50" charset="0"/>
          <a:cs typeface="Inter" panose="02000503000000020004" pitchFamily="50" charset="0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Inter" panose="02000503000000020004" pitchFamily="50" charset="0"/>
          <a:cs typeface="Inter" panose="02000503000000020004" pitchFamily="50" charset="0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50" charset="0"/>
          <a:cs typeface="Inter" panose="02000503000000020004" pitchFamily="50" charset="0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Inter" panose="02000503000000020004" pitchFamily="50" charset="0"/>
          <a:cs typeface="Inter" panose="02000503000000020004" pitchFamily="50" charset="0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Inter" panose="02000503000000020004" pitchFamily="50" charset="0"/>
          <a:cs typeface="Inter" panose="02000503000000020004" pitchFamily="50" charset="0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hyperlink" Target="https://research-hub.auckland.ac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search-hub.auckland.ac.nz/digital-research-skills/hacky-hour" TargetMode="External"/><Relationship Id="rId5" Type="http://schemas.openxmlformats.org/officeDocument/2006/relationships/hyperlink" Target="mailto:researchdata@auckland.ac.nz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s://research-hub.auckland.ac.nz/" TargetMode="External"/><Relationship Id="rId7" Type="http://schemas.openxmlformats.org/officeDocument/2006/relationships/hyperlink" Target="https://colab.research.goog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atista.com/chart/16567/popular-programming-languages/" TargetMode="External"/><Relationship Id="rId5" Type="http://schemas.openxmlformats.org/officeDocument/2006/relationships/hyperlink" Target="https://swcarpentry.github.io/python-novice-inflammation/" TargetMode="External"/><Relationship Id="rId4" Type="http://schemas.openxmlformats.org/officeDocument/2006/relationships/hyperlink" Target="https://carpentries.org/index.html" TargetMode="Externa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0040070-D7C6-4FB3-E9F8-6AB4AF87EF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NZ" dirty="0"/>
              <a:t>March 2026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886302-3EFB-FF2E-7F1F-681CF1064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694" y="7996090"/>
            <a:ext cx="3471587" cy="56677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NZ" dirty="0">
                <a:latin typeface="Verdana Pro Bold"/>
                <a:ea typeface="Verdana"/>
              </a:rPr>
              <a:t>Dr Toby Johnson</a:t>
            </a:r>
            <a:r>
              <a:rPr lang="en-US" b="0" dirty="0">
                <a:latin typeface="Verdana Pro Bold"/>
                <a:ea typeface="Verdana"/>
              </a:rPr>
              <a:t> </a:t>
            </a:r>
          </a:p>
          <a:p>
            <a:r>
              <a:rPr lang="en-US" dirty="0">
                <a:latin typeface="Verdana Pro Bold"/>
                <a:ea typeface="Verdana"/>
              </a:rPr>
              <a:t>Dr Chris Seal</a:t>
            </a:r>
          </a:p>
          <a:p>
            <a:endParaRPr lang="en-US" dirty="0">
              <a:latin typeface="Verdana Pro Bold"/>
              <a:ea typeface="Verdana"/>
            </a:endParaRPr>
          </a:p>
          <a:p>
            <a:endParaRPr lang="en-US" dirty="0">
              <a:latin typeface="Verdana Pro Bold"/>
              <a:ea typeface="Verdana"/>
            </a:endParaRPr>
          </a:p>
          <a:p>
            <a:endParaRPr lang="en-NZ" dirty="0">
              <a:latin typeface="Verdana Pro Bold"/>
              <a:ea typeface="Verdana"/>
            </a:endParaRPr>
          </a:p>
          <a:p>
            <a:endParaRPr lang="en-NZ" dirty="0">
              <a:latin typeface="Verdana Pro Bold"/>
              <a:ea typeface="Verdana"/>
            </a:endParaRPr>
          </a:p>
          <a:p>
            <a:endParaRPr lang="en-NZ" dirty="0">
              <a:latin typeface="Verdana Pro Bold"/>
              <a:ea typeface="Verdana"/>
            </a:endParaRPr>
          </a:p>
          <a:p>
            <a:endParaRPr lang="en-NZ" dirty="0">
              <a:latin typeface="Verdana"/>
              <a:ea typeface="Verdana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D546CD-04DB-51D9-CD07-1C7C06F3A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800">
                <a:solidFill>
                  <a:srgbClr val="FFFFFF"/>
                </a:solidFill>
                <a:latin typeface="Verdana Pro Bold"/>
              </a:rPr>
              <a:t>Introduction to Python 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309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1200150"/>
            <a:ext cx="134429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760"/>
              </a:lnSpc>
            </a:pPr>
            <a:r>
              <a:rPr lang="en-US" sz="8000" b="1">
                <a:solidFill>
                  <a:srgbClr val="00467F"/>
                </a:solidFill>
                <a:latin typeface="Verdana Pro" panose="020B0604030504040204" pitchFamily="34" charset="0"/>
              </a:rPr>
              <a:t>Learning Objectives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B478126-F7FC-7BD6-0D93-75D353E7E4A9}"/>
              </a:ext>
            </a:extLst>
          </p:cNvPr>
          <p:cNvSpPr/>
          <p:nvPr/>
        </p:nvSpPr>
        <p:spPr>
          <a:xfrm>
            <a:off x="1031328" y="2322801"/>
            <a:ext cx="13442997" cy="6545852"/>
          </a:xfrm>
          <a:custGeom>
            <a:avLst/>
            <a:gdLst/>
            <a:ahLst/>
            <a:cxnLst/>
            <a:rect l="l" t="t" r="r" b="b"/>
            <a:pathLst>
              <a:path w="2137363" h="1174862">
                <a:moveTo>
                  <a:pt x="0" y="0"/>
                </a:moveTo>
                <a:lnTo>
                  <a:pt x="2137363" y="0"/>
                </a:lnTo>
                <a:lnTo>
                  <a:pt x="2137363" y="1174862"/>
                </a:lnTo>
                <a:lnTo>
                  <a:pt x="0" y="1174862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91440" tIns="45720" rIns="91440" bIns="45720" anchor="t"/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Firsthand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Verdana Pro"/>
              </a:rPr>
              <a:t>experience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using Python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Verdana Pro"/>
              </a:rPr>
              <a:t>Awareness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of programming fundamentals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Verdana Pro"/>
              </a:rPr>
              <a:t>Knowledge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about ways of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Verdana Pro"/>
              </a:rPr>
              <a:t>ingesting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 existing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Verdana Pro"/>
              </a:rPr>
              <a:t>data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 and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Verdana Pro"/>
              </a:rPr>
              <a:t>visualising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 it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Verdana Pro"/>
              </a:rPr>
              <a:t>Confidence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Verdana Pro"/>
              </a:rPr>
              <a:t>with common programming workflows (trial and error; debugging, etc.) 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Verdana Pro" panose="020B060403050404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Verdana Pro"/>
              </a:rPr>
              <a:t>Not </a:t>
            </a:r>
            <a:r>
              <a:rPr lang="en-US" sz="3600" dirty="0">
                <a:solidFill>
                  <a:srgbClr val="000000"/>
                </a:solidFill>
                <a:latin typeface="Verdana Pro"/>
              </a:rPr>
              <a:t>a full introduction to programming course</a:t>
            </a:r>
            <a:endParaRPr lang="en-US" sz="3600" b="1" dirty="0">
              <a:solidFill>
                <a:srgbClr val="000000"/>
              </a:solidFill>
              <a:latin typeface="Verdana Pro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FA5C3BE-1D62-5E82-7279-8CD7F20B495D}"/>
              </a:ext>
            </a:extLst>
          </p:cNvPr>
          <p:cNvSpPr/>
          <p:nvPr/>
        </p:nvSpPr>
        <p:spPr>
          <a:xfrm rot="5400000">
            <a:off x="11964988" y="3214687"/>
            <a:ext cx="10287000" cy="3857625"/>
          </a:xfrm>
          <a:custGeom>
            <a:avLst/>
            <a:gdLst/>
            <a:ahLst/>
            <a:cxnLst/>
            <a:rect l="l" t="t" r="r" b="b"/>
            <a:pathLst>
              <a:path w="10287000" h="3857625">
                <a:moveTo>
                  <a:pt x="0" y="0"/>
                </a:moveTo>
                <a:lnTo>
                  <a:pt x="10287000" y="0"/>
                </a:lnTo>
                <a:lnTo>
                  <a:pt x="10287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1F49E4-78AC-169D-18DA-DDFD39EB8004}"/>
              </a:ext>
            </a:extLst>
          </p:cNvPr>
          <p:cNvGrpSpPr/>
          <p:nvPr/>
        </p:nvGrpSpPr>
        <p:grpSpPr>
          <a:xfrm>
            <a:off x="9200152" y="9259725"/>
            <a:ext cx="7952370" cy="596020"/>
            <a:chOff x="1347493" y="8116526"/>
            <a:chExt cx="7952370" cy="59602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0162D2EC-1374-EDAB-734E-8E57A4913FAD}"/>
                </a:ext>
              </a:extLst>
            </p:cNvPr>
            <p:cNvSpPr/>
            <p:nvPr/>
          </p:nvSpPr>
          <p:spPr>
            <a:xfrm>
              <a:off x="1347493" y="8116526"/>
              <a:ext cx="687743" cy="596020"/>
            </a:xfrm>
            <a:custGeom>
              <a:avLst/>
              <a:gdLst/>
              <a:ahLst/>
              <a:cxnLst/>
              <a:rect l="l" t="t" r="r" b="b"/>
              <a:pathLst>
                <a:path w="687743" h="596020">
                  <a:moveTo>
                    <a:pt x="0" y="0"/>
                  </a:moveTo>
                  <a:lnTo>
                    <a:pt x="687743" y="0"/>
                  </a:lnTo>
                  <a:lnTo>
                    <a:pt x="687743" y="596020"/>
                  </a:lnTo>
                  <a:lnTo>
                    <a:pt x="0" y="596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5389"/>
              </a:stretch>
            </a:blip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17954153-9CAD-97A7-7689-B5BA0C6687CD}"/>
                </a:ext>
              </a:extLst>
            </p:cNvPr>
            <p:cNvSpPr txBox="1"/>
            <p:nvPr/>
          </p:nvSpPr>
          <p:spPr>
            <a:xfrm>
              <a:off x="2243054" y="8188094"/>
              <a:ext cx="7056809" cy="402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39"/>
                </a:lnSpc>
              </a:pPr>
              <a:r>
                <a:rPr lang="en-US" sz="2100" u="sng" spc="-55">
                  <a:solidFill>
                    <a:srgbClr val="333333"/>
                  </a:solidFill>
                  <a:latin typeface="Verdana Pro"/>
                  <a:hlinkClick r:id="rId5" tooltip="mailto:researchdata@auckland.ac.nz"/>
                </a:rPr>
                <a:t>researchdata@auckland.ac.nz</a:t>
              </a:r>
            </a:p>
          </p:txBody>
        </p:sp>
      </p:grpSp>
      <p:sp>
        <p:nvSpPr>
          <p:cNvPr id="7" name="TextBox 14">
            <a:extLst>
              <a:ext uri="{FF2B5EF4-FFF2-40B4-BE49-F238E27FC236}">
                <a16:creationId xmlns:a16="http://schemas.microsoft.com/office/drawing/2014/main" id="{FDCC1452-131E-5E87-3EF1-2C2E9FAC0E36}"/>
              </a:ext>
            </a:extLst>
          </p:cNvPr>
          <p:cNvSpPr txBox="1"/>
          <p:nvPr/>
        </p:nvSpPr>
        <p:spPr>
          <a:xfrm>
            <a:off x="3826090" y="9357115"/>
            <a:ext cx="5840919" cy="33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100" u="sng">
                <a:solidFill>
                  <a:srgbClr val="009AC7"/>
                </a:solidFill>
                <a:latin typeface="Verdana Pro"/>
                <a:hlinkClick r:id="rId6" tooltip="https://research-hub.auckland.ac.nz"/>
              </a:rPr>
              <a:t>Hacky Hour</a:t>
            </a:r>
            <a:endParaRPr lang="en-US" sz="2100" u="sng">
              <a:solidFill>
                <a:srgbClr val="009AC7"/>
              </a:solidFill>
              <a:latin typeface="Verdana Pro"/>
              <a:hlinkClick r:id="rId7" tooltip="https://research-hub.auckland.ac.nz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74A4C8-9F60-0D05-04E3-CC702FD1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48" y="9266658"/>
            <a:ext cx="688265" cy="6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5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FA5C3BE-1D62-5E82-7279-8CD7F20B495D}"/>
              </a:ext>
            </a:extLst>
          </p:cNvPr>
          <p:cNvSpPr/>
          <p:nvPr/>
        </p:nvSpPr>
        <p:spPr>
          <a:xfrm rot="5400000">
            <a:off x="11964988" y="3114674"/>
            <a:ext cx="10287000" cy="3857625"/>
          </a:xfrm>
          <a:custGeom>
            <a:avLst/>
            <a:gdLst/>
            <a:ahLst/>
            <a:cxnLst/>
            <a:rect l="l" t="t" r="r" b="b"/>
            <a:pathLst>
              <a:path w="10287000" h="3857625">
                <a:moveTo>
                  <a:pt x="0" y="0"/>
                </a:moveTo>
                <a:lnTo>
                  <a:pt x="10287000" y="0"/>
                </a:lnTo>
                <a:lnTo>
                  <a:pt x="10287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0946CEF5-5637-B3C9-BA38-92F28039FFC9}"/>
              </a:ext>
            </a:extLst>
          </p:cNvPr>
          <p:cNvSpPr/>
          <p:nvPr/>
        </p:nvSpPr>
        <p:spPr>
          <a:xfrm>
            <a:off x="1028700" y="2199074"/>
            <a:ext cx="13442997" cy="6557962"/>
          </a:xfrm>
          <a:custGeom>
            <a:avLst/>
            <a:gdLst/>
            <a:ahLst/>
            <a:cxnLst/>
            <a:rect l="l" t="t" r="r" b="b"/>
            <a:pathLst>
              <a:path w="2137363" h="1174862">
                <a:moveTo>
                  <a:pt x="0" y="0"/>
                </a:moveTo>
                <a:lnTo>
                  <a:pt x="2137363" y="0"/>
                </a:lnTo>
                <a:lnTo>
                  <a:pt x="2137363" y="1174862"/>
                </a:lnTo>
                <a:lnTo>
                  <a:pt x="0" y="1174862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endParaRPr lang="en-NZ">
              <a:solidFill>
                <a:schemeClr val="accent6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49C338F-5E10-8982-0937-2FB78836C6CA}"/>
              </a:ext>
            </a:extLst>
          </p:cNvPr>
          <p:cNvSpPr txBox="1"/>
          <p:nvPr/>
        </p:nvSpPr>
        <p:spPr>
          <a:xfrm>
            <a:off x="1028700" y="2344137"/>
            <a:ext cx="12891669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NZ" sz="3200" dirty="0">
                <a:latin typeface="Verdana"/>
                <a:ea typeface="Verdana"/>
                <a:cs typeface="Verdana" panose="020B0604030504040204" pitchFamily="34" charset="0"/>
              </a:rPr>
              <a:t>Zoom: Stay </a:t>
            </a:r>
            <a:r>
              <a:rPr lang="en-NZ" sz="3200" b="1" dirty="0">
                <a:latin typeface="Verdana"/>
                <a:ea typeface="Verdana"/>
                <a:cs typeface="Verdana" panose="020B0604030504040204" pitchFamily="34" charset="0"/>
              </a:rPr>
              <a:t>muted</a:t>
            </a:r>
            <a:endParaRPr lang="en-NZ" sz="3200" dirty="0">
              <a:latin typeface="Verdana"/>
              <a:ea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en-NZ" sz="3200" b="1" dirty="0">
                <a:latin typeface="Verdana"/>
                <a:ea typeface="Verdana"/>
                <a:cs typeface="Verdana" panose="020B0604030504040204" pitchFamily="34" charset="0"/>
              </a:rPr>
              <a:t>Change Zoom name </a:t>
            </a:r>
            <a:r>
              <a:rPr lang="en-NZ" sz="3200" dirty="0">
                <a:latin typeface="Verdana"/>
                <a:ea typeface="Verdana"/>
                <a:cs typeface="Verdana" panose="020B0604030504040204" pitchFamily="34" charset="0"/>
              </a:rPr>
              <a:t>to your name (not UPI, etc.)</a:t>
            </a:r>
          </a:p>
          <a:p>
            <a:pPr marL="457200" indent="-457200">
              <a:buFont typeface="Arial"/>
              <a:buChar char="•"/>
            </a:pPr>
            <a:r>
              <a:rPr lang="en-NZ" sz="3200" b="1" dirty="0">
                <a:latin typeface="Verdana"/>
                <a:ea typeface="Verdana"/>
                <a:cs typeface="Verdana" panose="020B0604030504040204" pitchFamily="34" charset="0"/>
              </a:rPr>
              <a:t>Introduce</a:t>
            </a:r>
            <a:r>
              <a:rPr lang="en-NZ" sz="3200" dirty="0">
                <a:latin typeface="Verdana"/>
                <a:ea typeface="Verdana"/>
                <a:cs typeface="Verdana" panose="020B0604030504040204" pitchFamily="34" charset="0"/>
              </a:rPr>
              <a:t> yourself over Zoom chat (name, research area, institution, what you hope to get from this workshop) </a:t>
            </a:r>
          </a:p>
          <a:p>
            <a:pPr marL="457200" indent="-457200">
              <a:buFont typeface="Arial"/>
              <a:buChar char="•"/>
            </a:pPr>
            <a:endParaRPr lang="en-NZ" sz="32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NZ" sz="3200" dirty="0">
                <a:latin typeface="Verdana"/>
                <a:ea typeface="Verdana"/>
                <a:cs typeface="Verdana" panose="020B0604030504040204" pitchFamily="34" charset="0"/>
              </a:rPr>
              <a:t>Questions are </a:t>
            </a:r>
            <a:r>
              <a:rPr lang="en-NZ" sz="3200" b="1" dirty="0">
                <a:latin typeface="Verdana"/>
                <a:ea typeface="Verdana"/>
                <a:cs typeface="Verdana" panose="020B0604030504040204" pitchFamily="34" charset="0"/>
              </a:rPr>
              <a:t>good</a:t>
            </a:r>
            <a:r>
              <a:rPr lang="en-NZ" sz="3200" dirty="0">
                <a:latin typeface="Verdana"/>
                <a:ea typeface="Verdana"/>
                <a:cs typeface="Verdana" panose="020B0604030504040204" pitchFamily="34" charset="0"/>
              </a:rPr>
              <a:t> - use Zoom </a:t>
            </a:r>
            <a:r>
              <a:rPr lang="en-NZ" sz="3200" b="1" dirty="0">
                <a:latin typeface="Verdana"/>
                <a:ea typeface="Verdana"/>
                <a:cs typeface="Verdana" panose="020B0604030504040204" pitchFamily="34" charset="0"/>
              </a:rPr>
              <a:t>chat</a:t>
            </a:r>
            <a:r>
              <a:rPr lang="en-NZ" sz="3200" dirty="0">
                <a:latin typeface="Verdana"/>
                <a:ea typeface="Verdana"/>
                <a:cs typeface="Verdana" panose="020B0604030504040204" pitchFamily="34" charset="0"/>
              </a:rPr>
              <a:t> or Zoom Reactions - ‘raise hand’ to ask questions. </a:t>
            </a:r>
          </a:p>
          <a:p>
            <a:br>
              <a:rPr lang="en-NZ" sz="3200" dirty="0">
                <a:latin typeface="Verdana"/>
                <a:ea typeface="Verdana"/>
                <a:cs typeface="Verdana" panose="020B0604030504040204" pitchFamily="34" charset="0"/>
              </a:rPr>
            </a:br>
            <a:endParaRPr lang="en-NZ" sz="32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>
                <a:ea typeface="+mn-lt"/>
                <a:cs typeface="+mn-lt"/>
              </a:rPr>
              <a:t>We’ll aim for a 5 min break on the hour</a:t>
            </a:r>
            <a:endParaRPr lang="en-NZ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6423062-E2FB-91CB-31A7-A891E1AA02F6}"/>
              </a:ext>
            </a:extLst>
          </p:cNvPr>
          <p:cNvSpPr txBox="1"/>
          <p:nvPr/>
        </p:nvSpPr>
        <p:spPr>
          <a:xfrm>
            <a:off x="1028700" y="1198800"/>
            <a:ext cx="121539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760"/>
              </a:lnSpc>
            </a:pPr>
            <a:r>
              <a:rPr lang="en-US" sz="8000" b="1">
                <a:solidFill>
                  <a:srgbClr val="00467F"/>
                </a:solidFill>
                <a:latin typeface="Verdana Pro" panose="020B0604030504040204" pitchFamily="34" charset="0"/>
              </a:rPr>
              <a:t>Housekeeping</a:t>
            </a:r>
          </a:p>
        </p:txBody>
      </p:sp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9C862E6-4A25-DBF3-598A-0B3D2EE3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929" y="8147469"/>
            <a:ext cx="27432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1200150"/>
            <a:ext cx="134429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760"/>
              </a:lnSpc>
            </a:pPr>
            <a:r>
              <a:rPr lang="en-US" sz="8000" b="1">
                <a:solidFill>
                  <a:srgbClr val="00467F"/>
                </a:solidFill>
                <a:latin typeface="Verdana Pro" panose="020B0604030504040204" pitchFamily="34" charset="0"/>
              </a:rPr>
              <a:t>Workshop overview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B478126-F7FC-7BD6-0D93-75D353E7E4A9}"/>
              </a:ext>
            </a:extLst>
          </p:cNvPr>
          <p:cNvSpPr/>
          <p:nvPr/>
        </p:nvSpPr>
        <p:spPr>
          <a:xfrm>
            <a:off x="1031328" y="2322801"/>
            <a:ext cx="13442997" cy="6545852"/>
          </a:xfrm>
          <a:custGeom>
            <a:avLst/>
            <a:gdLst/>
            <a:ahLst/>
            <a:cxnLst/>
            <a:rect l="l" t="t" r="r" b="b"/>
            <a:pathLst>
              <a:path w="2137363" h="1174862">
                <a:moveTo>
                  <a:pt x="0" y="0"/>
                </a:moveTo>
                <a:lnTo>
                  <a:pt x="2137363" y="0"/>
                </a:lnTo>
                <a:lnTo>
                  <a:pt x="2137363" y="1174862"/>
                </a:lnTo>
                <a:lnTo>
                  <a:pt x="0" y="1174862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endParaRPr lang="en-NZ">
              <a:solidFill>
                <a:schemeClr val="accent6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58205" y="9275838"/>
            <a:ext cx="6374319" cy="34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u="sng">
                <a:solidFill>
                  <a:srgbClr val="009AC7"/>
                </a:solidFill>
                <a:latin typeface="Verdana Pro" panose="020B0604030504040204" pitchFamily="34" charset="0"/>
                <a:hlinkClick r:id="rId3" tooltip="https://research-hub.auckland.ac.nz"/>
              </a:rPr>
              <a:t>https://carpentries.org/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6072" y="2572244"/>
            <a:ext cx="1289166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This lesson is based on 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  <a:hlinkClick r:id="rId4"/>
              </a:rPr>
              <a:t>The Carpentries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  <a:hlinkClick r:id="rId5"/>
              </a:rPr>
              <a:t>Programming with Python</a:t>
            </a:r>
            <a:endParaRPr lang="en-NZ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It follows the Carpentries style of teaching (live-coding, embracing mistakes -  - just to name a few)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b="1" dirty="0">
                <a:latin typeface="Verdana"/>
                <a:ea typeface="Verdana"/>
                <a:cs typeface="Verdana" panose="020B0604030504040204" pitchFamily="34" charset="0"/>
              </a:rPr>
              <a:t>Usually an 8 hour course over 2 days! We will not be covering everything!</a:t>
            </a:r>
          </a:p>
          <a:p>
            <a:pPr lvl="2"/>
            <a:endParaRPr lang="en-NZ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You made a great choice with Python 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Python is a </a:t>
            </a:r>
            <a:r>
              <a:rPr lang="en-NZ" sz="2400" b="1" dirty="0">
                <a:latin typeface="Verdana"/>
                <a:ea typeface="Verdana"/>
                <a:cs typeface="Verdana" panose="020B0604030504040204" pitchFamily="34" charset="0"/>
              </a:rPr>
              <a:t>rather abstract 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programming </a:t>
            </a:r>
            <a:r>
              <a:rPr lang="en-NZ" sz="2400" b="1" dirty="0">
                <a:latin typeface="Verdana"/>
                <a:ea typeface="Verdana"/>
                <a:cs typeface="Verdana" panose="020B0604030504040204" pitchFamily="34" charset="0"/>
              </a:rPr>
              <a:t>language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It is very </a:t>
            </a:r>
            <a:r>
              <a:rPr lang="en-NZ" sz="2400" b="1" dirty="0">
                <a:latin typeface="Verdana"/>
                <a:ea typeface="Verdana"/>
                <a:cs typeface="Verdana" panose="020B0604030504040204" pitchFamily="34" charset="0"/>
              </a:rPr>
              <a:t>popular, 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the </a:t>
            </a:r>
            <a:r>
              <a:rPr lang="en-NZ" sz="2400" i="1" dirty="0">
                <a:latin typeface="Verdana"/>
                <a:ea typeface="Verdana"/>
                <a:cs typeface="Verdana" panose="020B0604030504040204" pitchFamily="34" charset="0"/>
                <a:hlinkClick r:id="rId6"/>
              </a:rPr>
              <a:t>most searched for 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  <a:hlinkClick r:id="rId6"/>
              </a:rPr>
              <a:t>programming language</a:t>
            </a:r>
            <a:endParaRPr lang="en-NZ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there are tons of great </a:t>
            </a:r>
            <a:r>
              <a:rPr lang="en-NZ" sz="2400" b="1" dirty="0">
                <a:latin typeface="Verdana"/>
                <a:ea typeface="Verdana"/>
                <a:cs typeface="Verdana" panose="020B0604030504040204" pitchFamily="34" charset="0"/>
              </a:rPr>
              <a:t>libraries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 that can be used for data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We use 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  <a:hlinkClick r:id="rId7"/>
              </a:rPr>
              <a:t>Google Colab</a:t>
            </a: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Verdana"/>
                <a:ea typeface="Verdana"/>
                <a:cs typeface="Verdana" panose="020B0604030504040204" pitchFamily="34" charset="0"/>
              </a:rPr>
              <a:t>If you want to learn some intermediate python, attend Chris’ talk on Thursday @ 2pm.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FA5C3BE-1D62-5E82-7279-8CD7F20B495D}"/>
              </a:ext>
            </a:extLst>
          </p:cNvPr>
          <p:cNvSpPr/>
          <p:nvPr/>
        </p:nvSpPr>
        <p:spPr>
          <a:xfrm rot="5400000">
            <a:off x="11964988" y="3214687"/>
            <a:ext cx="10287000" cy="3857625"/>
          </a:xfrm>
          <a:custGeom>
            <a:avLst/>
            <a:gdLst/>
            <a:ahLst/>
            <a:cxnLst/>
            <a:rect l="l" t="t" r="r" b="b"/>
            <a:pathLst>
              <a:path w="10287000" h="3857625">
                <a:moveTo>
                  <a:pt x="0" y="0"/>
                </a:moveTo>
                <a:lnTo>
                  <a:pt x="10287000" y="0"/>
                </a:lnTo>
                <a:lnTo>
                  <a:pt x="10287000" y="3857625"/>
                </a:lnTo>
                <a:lnTo>
                  <a:pt x="0" y="38576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F24DB44-8C2E-23D4-F399-E260AEC0AE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072" y="8918796"/>
            <a:ext cx="3670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back pain&#10;&#10;AI-generated content may be incorrect.">
            <a:extLst>
              <a:ext uri="{FF2B5EF4-FFF2-40B4-BE49-F238E27FC236}">
                <a16:creationId xmlns:a16="http://schemas.microsoft.com/office/drawing/2014/main" id="{EE3316C7-B4AA-5721-B38B-52E0CD0D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1" y="-2036184"/>
            <a:ext cx="18343418" cy="12322752"/>
          </a:xfrm>
          <a:prstGeom prst="rect">
            <a:avLst/>
          </a:prstGeom>
        </p:spPr>
      </p:pic>
      <p:pic>
        <p:nvPicPr>
          <p:cNvPr id="5" name="Picture 4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C7691565-BFC8-DF40-0C39-F1B32B3A3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7" y="122926"/>
            <a:ext cx="18288000" cy="954238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2422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0946CEF5-5637-B3C9-BA38-92F28039FFC9}"/>
              </a:ext>
            </a:extLst>
          </p:cNvPr>
          <p:cNvSpPr/>
          <p:nvPr/>
        </p:nvSpPr>
        <p:spPr>
          <a:xfrm>
            <a:off x="1031328" y="3186113"/>
            <a:ext cx="13442997" cy="6557962"/>
          </a:xfrm>
          <a:custGeom>
            <a:avLst/>
            <a:gdLst/>
            <a:ahLst/>
            <a:cxnLst/>
            <a:rect l="l" t="t" r="r" b="b"/>
            <a:pathLst>
              <a:path w="2137363" h="1174862">
                <a:moveTo>
                  <a:pt x="0" y="0"/>
                </a:moveTo>
                <a:lnTo>
                  <a:pt x="2137363" y="0"/>
                </a:lnTo>
                <a:lnTo>
                  <a:pt x="2137363" y="1174862"/>
                </a:lnTo>
                <a:lnTo>
                  <a:pt x="0" y="1174862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endParaRPr lang="en-NZ">
              <a:solidFill>
                <a:schemeClr val="accent6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49C338F-5E10-8982-0937-2FB78836C6CA}"/>
              </a:ext>
            </a:extLst>
          </p:cNvPr>
          <p:cNvSpPr txBox="1"/>
          <p:nvPr/>
        </p:nvSpPr>
        <p:spPr>
          <a:xfrm>
            <a:off x="1028699" y="3268114"/>
            <a:ext cx="12891669" cy="643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  <a:t>We have some files (csv) containing inflammation data that we're going to explore using Python.</a:t>
            </a: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br>
              <a:rPr lang="en-NZ" sz="2600" dirty="0">
                <a:latin typeface="Verdana"/>
                <a:ea typeface="Verdana"/>
                <a:cs typeface="Verdana" panose="020B0604030504040204" pitchFamily="34" charset="0"/>
              </a:rPr>
            </a:br>
            <a:endParaRPr lang="en-NZ" sz="260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>
              <a:solidFill>
                <a:srgbClr val="000000"/>
              </a:solidFill>
              <a:latin typeface="Apto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60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600"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6423062-E2FB-91CB-31A7-A891E1AA02F6}"/>
              </a:ext>
            </a:extLst>
          </p:cNvPr>
          <p:cNvSpPr txBox="1"/>
          <p:nvPr/>
        </p:nvSpPr>
        <p:spPr>
          <a:xfrm>
            <a:off x="1028700" y="273930"/>
            <a:ext cx="16690999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00467F"/>
                </a:solidFill>
                <a:latin typeface="Verdana Pro"/>
              </a:rPr>
              <a:t>Learning Python through data analysis</a:t>
            </a:r>
            <a:endParaRPr lang="en-US" sz="8000" b="1">
              <a:solidFill>
                <a:srgbClr val="00467F"/>
              </a:solidFill>
              <a:latin typeface="Verdana Pro" panose="020B060403050404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6EECF66-201B-94BB-430C-A52D99F492AF}"/>
              </a:ext>
            </a:extLst>
          </p:cNvPr>
          <p:cNvSpPr txBox="1"/>
          <p:nvPr/>
        </p:nvSpPr>
        <p:spPr>
          <a:xfrm>
            <a:off x="1028699" y="2279128"/>
            <a:ext cx="134429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NZ" sz="2800">
                <a:latin typeface="Verdana"/>
                <a:ea typeface="Verdana"/>
                <a:cs typeface="Verdana" panose="020B0604030504040204" pitchFamily="34" charset="0"/>
              </a:rPr>
              <a:t>Investigating Dr. Maverick's miracle arthritis inflammation cure!  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6B4E2-67B4-814B-C8A9-6F7DFD35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44" y="4211043"/>
            <a:ext cx="10250354" cy="3597805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76DEAB5C-9A8F-73DC-8EEF-94A7F4CF50AF}"/>
              </a:ext>
            </a:extLst>
          </p:cNvPr>
          <p:cNvSpPr/>
          <p:nvPr/>
        </p:nvSpPr>
        <p:spPr>
          <a:xfrm>
            <a:off x="1704814" y="5043486"/>
            <a:ext cx="402955" cy="2318209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CAFE4FB-7A40-60A7-D300-4C3F4DF878BE}"/>
              </a:ext>
            </a:extLst>
          </p:cNvPr>
          <p:cNvSpPr/>
          <p:nvPr/>
        </p:nvSpPr>
        <p:spPr>
          <a:xfrm rot="16200000">
            <a:off x="4576553" y="6331322"/>
            <a:ext cx="402955" cy="3315576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8C550-AC31-F01B-089D-0B7FE13542BF}"/>
              </a:ext>
            </a:extLst>
          </p:cNvPr>
          <p:cNvSpPr txBox="1"/>
          <p:nvPr/>
        </p:nvSpPr>
        <p:spPr>
          <a:xfrm rot="16200000">
            <a:off x="413854" y="5792721"/>
            <a:ext cx="195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patients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F013B-8FB3-F1BB-1A98-4F67C71D2659}"/>
              </a:ext>
            </a:extLst>
          </p:cNvPr>
          <p:cNvSpPr txBox="1"/>
          <p:nvPr/>
        </p:nvSpPr>
        <p:spPr>
          <a:xfrm>
            <a:off x="4215996" y="8331025"/>
            <a:ext cx="11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days</a:t>
            </a:r>
          </a:p>
        </p:txBody>
      </p:sp>
    </p:spTree>
    <p:extLst>
      <p:ext uri="{BB962C8B-B14F-4D97-AF65-F5344CB8AC3E}">
        <p14:creationId xmlns:p14="http://schemas.microsoft.com/office/powerpoint/2010/main" val="269422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B6423062-E2FB-91CB-31A7-A891E1AA02F6}"/>
              </a:ext>
            </a:extLst>
          </p:cNvPr>
          <p:cNvSpPr txBox="1"/>
          <p:nvPr/>
        </p:nvSpPr>
        <p:spPr>
          <a:xfrm>
            <a:off x="1028700" y="273930"/>
            <a:ext cx="166909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00467F"/>
                </a:solidFill>
                <a:latin typeface="Verdana Pro"/>
              </a:rPr>
              <a:t>Workshop outline</a:t>
            </a:r>
            <a:endParaRPr lang="en-US" sz="8000" b="1">
              <a:solidFill>
                <a:srgbClr val="00467F"/>
              </a:solidFill>
              <a:latin typeface="Verdana Pro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00B925-2B56-5B39-7BC4-131906728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630325"/>
              </p:ext>
            </p:extLst>
          </p:nvPr>
        </p:nvGraphicFramePr>
        <p:xfrm>
          <a:off x="2011680" y="3268980"/>
          <a:ext cx="1426464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2320">
                  <a:extLst>
                    <a:ext uri="{9D8B030D-6E8A-4147-A177-3AD203B41FA5}">
                      <a16:colId xmlns:a16="http://schemas.microsoft.com/office/drawing/2014/main" val="1967303556"/>
                    </a:ext>
                  </a:extLst>
                </a:gridCol>
                <a:gridCol w="7132320">
                  <a:extLst>
                    <a:ext uri="{9D8B030D-6E8A-4147-A177-3AD203B41FA5}">
                      <a16:colId xmlns:a16="http://schemas.microsoft.com/office/drawing/2014/main" val="730076952"/>
                    </a:ext>
                  </a:extLst>
                </a:gridCol>
              </a:tblGrid>
              <a:tr h="36645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0) </a:t>
                      </a:r>
                      <a:r>
                        <a:rPr lang="en-US" sz="2400" dirty="0" err="1"/>
                        <a:t>Colab</a:t>
                      </a:r>
                      <a:r>
                        <a:rPr lang="en-US" sz="2400" dirty="0"/>
                        <a:t> introduction</a:t>
                      </a:r>
                    </a:p>
                    <a:p>
                      <a:pPr marL="342900" lvl="0" indent="-342900" algn="ctr">
                        <a:buAutoNum type="arabicParenR"/>
                      </a:pPr>
                      <a:r>
                        <a:rPr lang="en-US" sz="2400" dirty="0"/>
                        <a:t>Python Fundamentals</a:t>
                      </a:r>
                    </a:p>
                    <a:p>
                      <a:pPr marL="342900" lvl="0" indent="-342900" algn="ctr">
                        <a:buAutoNum type="arabicParenR"/>
                      </a:pP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Visualising</a:t>
                      </a:r>
                      <a:r>
                        <a:rPr lang="en-US" sz="240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Toby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5607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min break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14130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ctr">
                        <a:buAutoNum type="arabicParenR" startAt="6"/>
                      </a:pPr>
                      <a:r>
                        <a:rPr lang="en-US" sz="2400" dirty="0" err="1"/>
                        <a:t>Analysing</a:t>
                      </a:r>
                      <a:r>
                        <a:rPr lang="en-US" sz="2400" dirty="0"/>
                        <a:t> data from multiple files</a:t>
                      </a:r>
                    </a:p>
                    <a:p>
                      <a:pPr marL="457200" indent="-457200" algn="ctr">
                        <a:buAutoNum type="arabicParenR" startAt="6"/>
                      </a:pPr>
                      <a:r>
                        <a:rPr lang="en-US" sz="2400" dirty="0"/>
                        <a:t>Making choices</a:t>
                      </a:r>
                    </a:p>
                    <a:p>
                      <a:pPr marL="457200" indent="-457200" algn="ctr">
                        <a:buAutoNum type="arabicParenR" startAt="6"/>
                      </a:pPr>
                      <a:r>
                        <a:rPr lang="en-US" sz="2400" dirty="0"/>
                        <a:t>Creating functions (if we have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76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/>
                        <a:t>Wrap up and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9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8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588F0B-F7D4-91BC-CD20-AF45CAC93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100C05-BEDE-5384-6599-B36C38FA9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800">
                <a:solidFill>
                  <a:srgbClr val="FFFFFF"/>
                </a:solidFill>
                <a:latin typeface="Verdana Pro Bold"/>
              </a:rPr>
              <a:t>Go Python!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6722"/>
      </p:ext>
    </p:extLst>
  </p:cSld>
  <p:clrMapOvr>
    <a:masterClrMapping/>
  </p:clrMapOvr>
</p:sld>
</file>

<file path=ppt/theme/theme1.xml><?xml version="1.0" encoding="utf-8"?>
<a:theme xmlns:a="http://schemas.openxmlformats.org/drawingml/2006/main" name="cer-comms">
  <a:themeElements>
    <a:clrScheme name="Uo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467F"/>
      </a:accent1>
      <a:accent2>
        <a:srgbClr val="009AC7"/>
      </a:accent2>
      <a:accent3>
        <a:srgbClr val="8D9091"/>
      </a:accent3>
      <a:accent4>
        <a:srgbClr val="4A4A4C"/>
      </a:accent4>
      <a:accent5>
        <a:srgbClr val="BEC3C4"/>
      </a:accent5>
      <a:accent6>
        <a:srgbClr val="F2F2F2"/>
      </a:accent6>
      <a:hlink>
        <a:srgbClr val="0097A7"/>
      </a:hlink>
      <a:folHlink>
        <a:srgbClr val="0046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-comms" id="{7F41E230-3764-4F7B-A0A7-506B89D22B89}" vid="{1EC347E0-8157-49E1-BF1C-6E7C60BABD07}"/>
    </a:ext>
  </a:extLst>
</a:theme>
</file>

<file path=ppt/theme/theme2.xml><?xml version="1.0" encoding="utf-8"?>
<a:theme xmlns:a="http://schemas.openxmlformats.org/drawingml/2006/main" name="1_cer-comms">
  <a:themeElements>
    <a:clrScheme name="UOA-NEW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C0C48"/>
      </a:accent1>
      <a:accent2>
        <a:srgbClr val="1F2BD4"/>
      </a:accent2>
      <a:accent3>
        <a:srgbClr val="00CAEF"/>
      </a:accent3>
      <a:accent4>
        <a:srgbClr val="4A4A4C"/>
      </a:accent4>
      <a:accent5>
        <a:srgbClr val="BEC3C4"/>
      </a:accent5>
      <a:accent6>
        <a:srgbClr val="8D9091"/>
      </a:accent6>
      <a:hlink>
        <a:srgbClr val="0097A7"/>
      </a:hlink>
      <a:folHlink>
        <a:srgbClr val="00467F"/>
      </a:folHlink>
    </a:clrScheme>
    <a:fontScheme name="Engagem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F1830B-468B-4FDC-B61C-5A8B9BA9B377}" vid="{3AF81C3A-FF5F-44EF-92E4-A98C5EBD55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e8d21e-9f0b-4f8c-af18-737431b916ac">
      <Terms xmlns="http://schemas.microsoft.com/office/infopath/2007/PartnerControls"/>
    </lcf76f155ced4ddcb4097134ff3c332f>
    <TaxCatchAll xmlns="d800a5cf-5799-495b-9b49-f15f7ad25ed9" xsi:nil="true"/>
    <SharedWithUsers xmlns="2b020a29-aecd-476b-8002-043cdcfcec60">
      <UserInfo>
        <DisplayName>Lena Nikiforova</DisplayName>
        <AccountId>142</AccountId>
        <AccountType/>
      </UserInfo>
      <UserInfo>
        <DisplayName>Stephanie Langford</DisplayName>
        <AccountId>150</AccountId>
        <AccountType/>
      </UserInfo>
      <UserInfo>
        <DisplayName>Avishek Kumar</DisplayName>
        <AccountId>90</AccountId>
        <AccountType/>
      </UserInfo>
      <UserInfo>
        <DisplayName>Danny Holtschke</DisplayName>
        <AccountId>155</AccountId>
        <AccountType/>
      </UserInfo>
      <UserInfo>
        <DisplayName>Brett Harvey</DisplayName>
        <AccountId>78</AccountId>
        <AccountType/>
      </UserInfo>
      <UserInfo>
        <DisplayName>Russell Barron</DisplayName>
        <AccountId>156</AccountId>
        <AccountType/>
      </UserInfo>
      <UserInfo>
        <DisplayName>Warren Grant</DisplayName>
        <AccountId>157</AccountId>
        <AccountType/>
      </UserInfo>
      <UserInfo>
        <DisplayName>Margaret Anderson</DisplayName>
        <AccountId>158</AccountId>
        <AccountType/>
      </UserInfo>
      <UserInfo>
        <DisplayName>Merril Campbell</DisplayName>
        <AccountId>159</AccountId>
        <AccountType/>
      </UserInfo>
      <UserInfo>
        <DisplayName>Scott Laurenson</DisplayName>
        <AccountId>160</AccountId>
        <AccountType/>
      </UserInfo>
      <UserInfo>
        <DisplayName>Manisha Cronje</DisplayName>
        <AccountId>161</AccountId>
        <AccountType/>
      </UserInfo>
      <UserInfo>
        <DisplayName>Nicole Stranaghan</DisplayName>
        <AccountId>162</AccountId>
        <AccountType/>
      </UserInfo>
      <UserInfo>
        <DisplayName>Mathew Nuttall</DisplayName>
        <AccountId>163</AccountId>
        <AccountType/>
      </UserInfo>
      <UserInfo>
        <DisplayName>Gemma Sinclair</DisplayName>
        <AccountId>164</AccountId>
        <AccountType/>
      </UserInfo>
      <UserInfo>
        <DisplayName>Sarah Hopkins</DisplayName>
        <AccountId>98</AccountId>
        <AccountType/>
      </UserInfo>
      <UserInfo>
        <DisplayName>Laura Armstrong</DisplayName>
        <AccountId>23</AccountId>
        <AccountType/>
      </UserInfo>
      <UserInfo>
        <DisplayName>Mike Laverick</DisplayName>
        <AccountId>32</AccountId>
        <AccountType/>
      </UserInfo>
      <UserInfo>
        <DisplayName>Jens Brinkmann</DisplayName>
        <AccountId>50</AccountId>
        <AccountType/>
      </UserInfo>
    </SharedWithUsers>
    <Year xmlns="9ae8d21e-9f0b-4f8c-af18-737431b916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3AC3CF64161429D7E4638AB47060D" ma:contentTypeVersion="20" ma:contentTypeDescription="Create a new document." ma:contentTypeScope="" ma:versionID="f186796ccb901b9f3dfa7f430b7a480b">
  <xsd:schema xmlns:xsd="http://www.w3.org/2001/XMLSchema" xmlns:xs="http://www.w3.org/2001/XMLSchema" xmlns:p="http://schemas.microsoft.com/office/2006/metadata/properties" xmlns:ns2="9ae8d21e-9f0b-4f8c-af18-737431b916ac" xmlns:ns3="2b020a29-aecd-476b-8002-043cdcfcec60" xmlns:ns4="d800a5cf-5799-495b-9b49-f15f7ad25ed9" targetNamespace="http://schemas.microsoft.com/office/2006/metadata/properties" ma:root="true" ma:fieldsID="f9a7003638140f00dc3babc4635a056a" ns2:_="" ns3:_="" ns4:_="">
    <xsd:import namespace="9ae8d21e-9f0b-4f8c-af18-737431b916ac"/>
    <xsd:import namespace="2b020a29-aecd-476b-8002-043cdcfcec60"/>
    <xsd:import namespace="d800a5cf-5799-495b-9b49-f15f7ad25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8d21e-9f0b-4f8c-af18-737431b91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Year" ma:index="27" nillable="true" ma:displayName="Year" ma:format="Dropdown" ma:internalName="Year">
      <xsd:simpleType>
        <xsd:restriction base="dms:Choice">
          <xsd:enumeration value="2020-earlier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0a29-aecd-476b-8002-043cdcfce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0a5cf-5799-495b-9b49-f15f7ad25ed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ff0129-bcfc-4403-aedf-b1a835cee450}" ma:internalName="TaxCatchAll" ma:showField="CatchAllData" ma:web="2b020a29-aecd-476b-8002-043cdcfc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270BCB-8B02-4E38-B779-211F7A5B985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9ae8d21e-9f0b-4f8c-af18-737431b916ac"/>
    <ds:schemaRef ds:uri="http://purl.org/dc/elements/1.1/"/>
    <ds:schemaRef ds:uri="http://schemas.microsoft.com/office/infopath/2007/PartnerControls"/>
    <ds:schemaRef ds:uri="2b020a29-aecd-476b-8002-043cdcfcec60"/>
    <ds:schemaRef ds:uri="http://www.w3.org/XML/1998/namespace"/>
    <ds:schemaRef ds:uri="http://schemas.openxmlformats.org/package/2006/metadata/core-properties"/>
    <ds:schemaRef ds:uri="d800a5cf-5799-495b-9b49-f15f7ad25ed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30A37CD-A11B-4942-8C1D-E25F9AB33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931B2-333E-4264-994B-19BD2ABB3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e8d21e-9f0b-4f8c-af18-737431b916ac"/>
    <ds:schemaRef ds:uri="2b020a29-aecd-476b-8002-043cdcfcec60"/>
    <ds:schemaRef ds:uri="d800a5cf-5799-495b-9b49-f15f7ad25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75eb9d1-7479-4f8a-9240-cc5b19dbbc64}" enabled="1" method="Standard" siteId="{d1b36e95-0d50-42e9-958f-b63fa906bea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943</Words>
  <Application>Microsoft Macintosh PowerPoint</Application>
  <PresentationFormat>Custom</PresentationFormat>
  <Paragraphs>107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Symbol</vt:lpstr>
      <vt:lpstr>Verdana</vt:lpstr>
      <vt:lpstr>Aptos</vt:lpstr>
      <vt:lpstr>Arial</vt:lpstr>
      <vt:lpstr>Calibri</vt:lpstr>
      <vt:lpstr>Verdana Pro</vt:lpstr>
      <vt:lpstr>Verdana Pro Bold</vt:lpstr>
      <vt:lpstr>cer-comms</vt:lpstr>
      <vt:lpstr>1_cer-comms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cer-intro-slides_verdana</dc:title>
  <dc:creator>Sarah Hopkins</dc:creator>
  <cp:lastModifiedBy>Toby Johnson</cp:lastModifiedBy>
  <cp:revision>51</cp:revision>
  <dcterms:created xsi:type="dcterms:W3CDTF">2006-08-16T00:00:00Z</dcterms:created>
  <dcterms:modified xsi:type="dcterms:W3CDTF">2026-06-24T21:47:12Z</dcterms:modified>
  <dc:identifier>DAFvg2VUusY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0x01010045B3AC3CF64161429D7E4638AB47060D</vt:lpwstr>
  </property>
  <property fmtid="{D5CDD505-2E9C-101B-9397-08002B2CF9AE}" pid="3" name="MediaServiceImageTags">
    <vt:lpwstr/>
  </property>
</Properties>
</file>