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4"/>
  </p:notesMasterIdLst>
  <p:sldIdLst>
    <p:sldId id="259" r:id="rId2"/>
    <p:sldId id="260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076" autoAdjust="0"/>
    <p:restoredTop sz="74309" autoAdjust="0"/>
  </p:normalViewPr>
  <p:slideViewPr>
    <p:cSldViewPr snapToGrid="0">
      <p:cViewPr varScale="1">
        <p:scale>
          <a:sx n="112" d="100"/>
          <a:sy n="112" d="100"/>
        </p:scale>
        <p:origin x="70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livia Pearson" userId="85d75673-dcff-4b4b-9dfd-e95a59c3de1b" providerId="ADAL" clId="{F372E1BA-C31F-4A26-9FE0-5F6E15587C28}"/>
    <pc:docChg chg="custSel modSld">
      <pc:chgData name="Olivia Pearson" userId="85d75673-dcff-4b4b-9dfd-e95a59c3de1b" providerId="ADAL" clId="{F372E1BA-C31F-4A26-9FE0-5F6E15587C28}" dt="2026-07-05T21:31:50.018" v="1830" actId="20577"/>
      <pc:docMkLst>
        <pc:docMk/>
      </pc:docMkLst>
      <pc:sldChg chg="modSp mod modNotesTx">
        <pc:chgData name="Olivia Pearson" userId="85d75673-dcff-4b4b-9dfd-e95a59c3de1b" providerId="ADAL" clId="{F372E1BA-C31F-4A26-9FE0-5F6E15587C28}" dt="2026-07-05T21:31:21.685" v="1817" actId="20577"/>
        <pc:sldMkLst>
          <pc:docMk/>
          <pc:sldMk cId="795391520" sldId="259"/>
        </pc:sldMkLst>
        <pc:spChg chg="mod">
          <ac:chgData name="Olivia Pearson" userId="85d75673-dcff-4b4b-9dfd-e95a59c3de1b" providerId="ADAL" clId="{F372E1BA-C31F-4A26-9FE0-5F6E15587C28}" dt="2026-06-22T22:33:25.452" v="80" actId="14100"/>
          <ac:spMkLst>
            <pc:docMk/>
            <pc:sldMk cId="795391520" sldId="259"/>
            <ac:spMk id="3" creationId="{B6F7C1EF-AC94-8621-F13B-CBF18C2F2F41}"/>
          </ac:spMkLst>
        </pc:spChg>
        <pc:spChg chg="mod">
          <ac:chgData name="Olivia Pearson" userId="85d75673-dcff-4b4b-9dfd-e95a59c3de1b" providerId="ADAL" clId="{F372E1BA-C31F-4A26-9FE0-5F6E15587C28}" dt="2026-06-22T22:33:30.378" v="81" actId="1076"/>
          <ac:spMkLst>
            <pc:docMk/>
            <pc:sldMk cId="795391520" sldId="259"/>
            <ac:spMk id="4" creationId="{F1FC0D7D-C934-3A27-3EC3-5E536B223C08}"/>
          </ac:spMkLst>
        </pc:spChg>
      </pc:sldChg>
      <pc:sldChg chg="addSp delSp modSp mod modAnim modNotesTx">
        <pc:chgData name="Olivia Pearson" userId="85d75673-dcff-4b4b-9dfd-e95a59c3de1b" providerId="ADAL" clId="{F372E1BA-C31F-4A26-9FE0-5F6E15587C28}" dt="2026-07-05T21:31:24.268" v="1818" actId="20577"/>
        <pc:sldMkLst>
          <pc:docMk/>
          <pc:sldMk cId="157952564" sldId="260"/>
        </pc:sldMkLst>
        <pc:spChg chg="mod">
          <ac:chgData name="Olivia Pearson" userId="85d75673-dcff-4b4b-9dfd-e95a59c3de1b" providerId="ADAL" clId="{F372E1BA-C31F-4A26-9FE0-5F6E15587C28}" dt="2026-06-22T22:34:36.793" v="93" actId="1076"/>
          <ac:spMkLst>
            <pc:docMk/>
            <pc:sldMk cId="157952564" sldId="260"/>
            <ac:spMk id="5" creationId="{A85231E9-CA67-0327-EDCE-7DF66111FEF0}"/>
          </ac:spMkLst>
        </pc:spChg>
        <pc:spChg chg="mod">
          <ac:chgData name="Olivia Pearson" userId="85d75673-dcff-4b4b-9dfd-e95a59c3de1b" providerId="ADAL" clId="{F372E1BA-C31F-4A26-9FE0-5F6E15587C28}" dt="2026-06-22T22:34:57.098" v="101" actId="14100"/>
          <ac:spMkLst>
            <pc:docMk/>
            <pc:sldMk cId="157952564" sldId="260"/>
            <ac:spMk id="6" creationId="{C72C9CAA-6878-6BE7-9292-5F954FB098CF}"/>
          </ac:spMkLst>
        </pc:spChg>
        <pc:spChg chg="del">
          <ac:chgData name="Olivia Pearson" userId="85d75673-dcff-4b4b-9dfd-e95a59c3de1b" providerId="ADAL" clId="{F372E1BA-C31F-4A26-9FE0-5F6E15587C28}" dt="2026-06-22T22:34:32.668" v="92" actId="478"/>
          <ac:spMkLst>
            <pc:docMk/>
            <pc:sldMk cId="157952564" sldId="260"/>
            <ac:spMk id="7" creationId="{707FAEAA-9DAD-85FC-0E6F-22FFF12B25E7}"/>
          </ac:spMkLst>
        </pc:spChg>
        <pc:spChg chg="add mod">
          <ac:chgData name="Olivia Pearson" userId="85d75673-dcff-4b4b-9dfd-e95a59c3de1b" providerId="ADAL" clId="{F372E1BA-C31F-4A26-9FE0-5F6E15587C28}" dt="2026-06-22T22:45:26.556" v="803" actId="207"/>
          <ac:spMkLst>
            <pc:docMk/>
            <pc:sldMk cId="157952564" sldId="260"/>
            <ac:spMk id="9" creationId="{901240B6-202F-4811-F531-4B7892220183}"/>
          </ac:spMkLst>
        </pc:spChg>
        <pc:graphicFrameChg chg="add mod modGraphic">
          <ac:chgData name="Olivia Pearson" userId="85d75673-dcff-4b4b-9dfd-e95a59c3de1b" providerId="ADAL" clId="{F372E1BA-C31F-4A26-9FE0-5F6E15587C28}" dt="2026-06-22T22:37:02.740" v="110" actId="1076"/>
          <ac:graphicFrameMkLst>
            <pc:docMk/>
            <pc:sldMk cId="157952564" sldId="260"/>
            <ac:graphicFrameMk id="2" creationId="{93EEDA01-329E-C038-48D5-4CA16DF8D246}"/>
          </ac:graphicFrameMkLst>
        </pc:graphicFrameChg>
      </pc:sldChg>
      <pc:sldChg chg="modSp modNotesTx">
        <pc:chgData name="Olivia Pearson" userId="85d75673-dcff-4b4b-9dfd-e95a59c3de1b" providerId="ADAL" clId="{F372E1BA-C31F-4A26-9FE0-5F6E15587C28}" dt="2026-07-05T21:31:26.860" v="1819" actId="20577"/>
        <pc:sldMkLst>
          <pc:docMk/>
          <pc:sldMk cId="1764757830" sldId="264"/>
        </pc:sldMkLst>
        <pc:spChg chg="mod">
          <ac:chgData name="Olivia Pearson" userId="85d75673-dcff-4b4b-9dfd-e95a59c3de1b" providerId="ADAL" clId="{F372E1BA-C31F-4A26-9FE0-5F6E15587C28}" dt="2026-06-28T21:04:15.228" v="1748" actId="20577"/>
          <ac:spMkLst>
            <pc:docMk/>
            <pc:sldMk cId="1764757830" sldId="264"/>
            <ac:spMk id="7" creationId="{0084A651-41DB-7478-65C2-C347A000B53B}"/>
          </ac:spMkLst>
        </pc:spChg>
      </pc:sldChg>
      <pc:sldChg chg="modNotesTx">
        <pc:chgData name="Olivia Pearson" userId="85d75673-dcff-4b4b-9dfd-e95a59c3de1b" providerId="ADAL" clId="{F372E1BA-C31F-4A26-9FE0-5F6E15587C28}" dt="2026-07-05T21:31:30.785" v="1822" actId="20577"/>
        <pc:sldMkLst>
          <pc:docMk/>
          <pc:sldMk cId="1421479938" sldId="265"/>
        </pc:sldMkLst>
      </pc:sldChg>
      <pc:sldChg chg="modNotesTx">
        <pc:chgData name="Olivia Pearson" userId="85d75673-dcff-4b4b-9dfd-e95a59c3de1b" providerId="ADAL" clId="{F372E1BA-C31F-4A26-9FE0-5F6E15587C28}" dt="2026-07-05T21:31:33.288" v="1823" actId="20577"/>
        <pc:sldMkLst>
          <pc:docMk/>
          <pc:sldMk cId="1299604907" sldId="266"/>
        </pc:sldMkLst>
      </pc:sldChg>
      <pc:sldChg chg="modNotesTx">
        <pc:chgData name="Olivia Pearson" userId="85d75673-dcff-4b4b-9dfd-e95a59c3de1b" providerId="ADAL" clId="{F372E1BA-C31F-4A26-9FE0-5F6E15587C28}" dt="2026-07-05T21:31:35.116" v="1824" actId="20577"/>
        <pc:sldMkLst>
          <pc:docMk/>
          <pc:sldMk cId="3118348538" sldId="267"/>
        </pc:sldMkLst>
      </pc:sldChg>
      <pc:sldChg chg="modSp mod modNotesTx">
        <pc:chgData name="Olivia Pearson" userId="85d75673-dcff-4b4b-9dfd-e95a59c3de1b" providerId="ADAL" clId="{F372E1BA-C31F-4A26-9FE0-5F6E15587C28}" dt="2026-07-05T21:31:38.402" v="1825" actId="20577"/>
        <pc:sldMkLst>
          <pc:docMk/>
          <pc:sldMk cId="385120965" sldId="268"/>
        </pc:sldMkLst>
        <pc:graphicFrameChg chg="modGraphic">
          <ac:chgData name="Olivia Pearson" userId="85d75673-dcff-4b4b-9dfd-e95a59c3de1b" providerId="ADAL" clId="{F372E1BA-C31F-4A26-9FE0-5F6E15587C28}" dt="2026-06-30T20:51:30.120" v="1792" actId="20577"/>
          <ac:graphicFrameMkLst>
            <pc:docMk/>
            <pc:sldMk cId="385120965" sldId="268"/>
            <ac:graphicFrameMk id="7" creationId="{8423F1A5-3AF7-06A0-C637-AA4E8954986B}"/>
          </ac:graphicFrameMkLst>
        </pc:graphicFrameChg>
      </pc:sldChg>
      <pc:sldChg chg="modSp mod modNotesTx">
        <pc:chgData name="Olivia Pearson" userId="85d75673-dcff-4b4b-9dfd-e95a59c3de1b" providerId="ADAL" clId="{F372E1BA-C31F-4A26-9FE0-5F6E15587C28}" dt="2026-07-05T21:31:40.519" v="1826" actId="20577"/>
        <pc:sldMkLst>
          <pc:docMk/>
          <pc:sldMk cId="211118072" sldId="269"/>
        </pc:sldMkLst>
        <pc:graphicFrameChg chg="modGraphic">
          <ac:chgData name="Olivia Pearson" userId="85d75673-dcff-4b4b-9dfd-e95a59c3de1b" providerId="ADAL" clId="{F372E1BA-C31F-4A26-9FE0-5F6E15587C28}" dt="2026-06-30T20:51:46.885" v="1802" actId="20577"/>
          <ac:graphicFrameMkLst>
            <pc:docMk/>
            <pc:sldMk cId="211118072" sldId="269"/>
            <ac:graphicFrameMk id="2" creationId="{173823AF-0EA2-F156-99EC-4FCBFB0EBE18}"/>
          </ac:graphicFrameMkLst>
        </pc:graphicFrameChg>
      </pc:sldChg>
      <pc:sldChg chg="modSp mod modNotesTx">
        <pc:chgData name="Olivia Pearson" userId="85d75673-dcff-4b4b-9dfd-e95a59c3de1b" providerId="ADAL" clId="{F372E1BA-C31F-4A26-9FE0-5F6E15587C28}" dt="2026-07-05T21:31:43.121" v="1827" actId="20577"/>
        <pc:sldMkLst>
          <pc:docMk/>
          <pc:sldMk cId="1665471851" sldId="270"/>
        </pc:sldMkLst>
        <pc:graphicFrameChg chg="modGraphic">
          <ac:chgData name="Olivia Pearson" userId="85d75673-dcff-4b4b-9dfd-e95a59c3de1b" providerId="ADAL" clId="{F372E1BA-C31F-4A26-9FE0-5F6E15587C28}" dt="2026-06-30T20:51:54.452" v="1806" actId="20577"/>
          <ac:graphicFrameMkLst>
            <pc:docMk/>
            <pc:sldMk cId="1665471851" sldId="270"/>
            <ac:graphicFrameMk id="2" creationId="{1A178AB1-B241-03C2-17B5-FD15984F5370}"/>
          </ac:graphicFrameMkLst>
        </pc:graphicFrameChg>
      </pc:sldChg>
      <pc:sldChg chg="modSp mod modAnim modNotesTx">
        <pc:chgData name="Olivia Pearson" userId="85d75673-dcff-4b4b-9dfd-e95a59c3de1b" providerId="ADAL" clId="{F372E1BA-C31F-4A26-9FE0-5F6E15587C28}" dt="2026-07-05T21:31:45.248" v="1828" actId="20577"/>
        <pc:sldMkLst>
          <pc:docMk/>
          <pc:sldMk cId="1889382895" sldId="271"/>
        </pc:sldMkLst>
        <pc:graphicFrameChg chg="modGraphic">
          <ac:chgData name="Olivia Pearson" userId="85d75673-dcff-4b4b-9dfd-e95a59c3de1b" providerId="ADAL" clId="{F372E1BA-C31F-4A26-9FE0-5F6E15587C28}" dt="2026-06-30T20:52:02.812" v="1811" actId="20577"/>
          <ac:graphicFrameMkLst>
            <pc:docMk/>
            <pc:sldMk cId="1889382895" sldId="271"/>
            <ac:graphicFrameMk id="18" creationId="{378B2891-F067-0651-11C7-8DF5A9478E56}"/>
          </ac:graphicFrameMkLst>
        </pc:graphicFrameChg>
      </pc:sldChg>
      <pc:sldChg chg="modNotesTx">
        <pc:chgData name="Olivia Pearson" userId="85d75673-dcff-4b4b-9dfd-e95a59c3de1b" providerId="ADAL" clId="{F372E1BA-C31F-4A26-9FE0-5F6E15587C28}" dt="2026-07-05T21:31:47.451" v="1829" actId="20577"/>
        <pc:sldMkLst>
          <pc:docMk/>
          <pc:sldMk cId="2971308494" sldId="272"/>
        </pc:sldMkLst>
      </pc:sldChg>
      <pc:sldChg chg="modSp mod modNotesTx">
        <pc:chgData name="Olivia Pearson" userId="85d75673-dcff-4b4b-9dfd-e95a59c3de1b" providerId="ADAL" clId="{F372E1BA-C31F-4A26-9FE0-5F6E15587C28}" dt="2026-07-05T21:31:50.018" v="1830" actId="20577"/>
        <pc:sldMkLst>
          <pc:docMk/>
          <pc:sldMk cId="86145851" sldId="273"/>
        </pc:sldMkLst>
        <pc:graphicFrameChg chg="modGraphic">
          <ac:chgData name="Olivia Pearson" userId="85d75673-dcff-4b4b-9dfd-e95a59c3de1b" providerId="ADAL" clId="{F372E1BA-C31F-4A26-9FE0-5F6E15587C28}" dt="2026-06-30T20:52:19.456" v="1816" actId="20577"/>
          <ac:graphicFrameMkLst>
            <pc:docMk/>
            <pc:sldMk cId="86145851" sldId="273"/>
            <ac:graphicFrameMk id="18" creationId="{5828D7F4-1373-AFA9-6510-C936A50424CC}"/>
          </ac:graphicFrameMkLst>
        </pc:graphicFrameChg>
      </pc:sldChg>
    </pc:docChg>
  </pc:docChgLst>
  <pc:docChgLst>
    <pc:chgData name="Olivia Pearson" userId="85d75673-dcff-4b4b-9dfd-e95a59c3de1b" providerId="ADAL" clId="{18224166-BEB8-5716-8EA2-875D2499DA3F}"/>
    <pc:docChg chg="undo custSel addSld delSld modSld sldOrd">
      <pc:chgData name="Olivia Pearson" userId="85d75673-dcff-4b4b-9dfd-e95a59c3de1b" providerId="ADAL" clId="{18224166-BEB8-5716-8EA2-875D2499DA3F}" dt="2026-06-23T04:57:57.409" v="8100" actId="1076"/>
      <pc:docMkLst>
        <pc:docMk/>
      </pc:docMkLst>
      <pc:sldChg chg="modNotesTx">
        <pc:chgData name="Olivia Pearson" userId="85d75673-dcff-4b4b-9dfd-e95a59c3de1b" providerId="ADAL" clId="{18224166-BEB8-5716-8EA2-875D2499DA3F}" dt="2026-06-23T02:01:32.182" v="264" actId="20577"/>
        <pc:sldMkLst>
          <pc:docMk/>
          <pc:sldMk cId="157952564" sldId="260"/>
        </pc:sldMkLst>
      </pc:sldChg>
      <pc:sldChg chg="del">
        <pc:chgData name="Olivia Pearson" userId="85d75673-dcff-4b4b-9dfd-e95a59c3de1b" providerId="ADAL" clId="{18224166-BEB8-5716-8EA2-875D2499DA3F}" dt="2026-06-23T04:55:39.987" v="8091" actId="2696"/>
        <pc:sldMkLst>
          <pc:docMk/>
          <pc:sldMk cId="2546454320" sldId="261"/>
        </pc:sldMkLst>
      </pc:sldChg>
      <pc:sldChg chg="del">
        <pc:chgData name="Olivia Pearson" userId="85d75673-dcff-4b4b-9dfd-e95a59c3de1b" providerId="ADAL" clId="{18224166-BEB8-5716-8EA2-875D2499DA3F}" dt="2026-06-23T04:55:39.272" v="8090" actId="2696"/>
        <pc:sldMkLst>
          <pc:docMk/>
          <pc:sldMk cId="1241717492" sldId="262"/>
        </pc:sldMkLst>
      </pc:sldChg>
      <pc:sldChg chg="del">
        <pc:chgData name="Olivia Pearson" userId="85d75673-dcff-4b4b-9dfd-e95a59c3de1b" providerId="ADAL" clId="{18224166-BEB8-5716-8EA2-875D2499DA3F}" dt="2026-06-23T04:55:40.745" v="8092" actId="2696"/>
        <pc:sldMkLst>
          <pc:docMk/>
          <pc:sldMk cId="3144438756" sldId="263"/>
        </pc:sldMkLst>
      </pc:sldChg>
      <pc:sldChg chg="addSp delSp modSp add mod delAnim modAnim modNotesTx">
        <pc:chgData name="Olivia Pearson" userId="85d75673-dcff-4b4b-9dfd-e95a59c3de1b" providerId="ADAL" clId="{18224166-BEB8-5716-8EA2-875D2499DA3F}" dt="2026-06-23T02:37:42.482" v="2170" actId="20577"/>
        <pc:sldMkLst>
          <pc:docMk/>
          <pc:sldMk cId="1764757830" sldId="264"/>
        </pc:sldMkLst>
        <pc:spChg chg="mod">
          <ac:chgData name="Olivia Pearson" userId="85d75673-dcff-4b4b-9dfd-e95a59c3de1b" providerId="ADAL" clId="{18224166-BEB8-5716-8EA2-875D2499DA3F}" dt="2026-06-23T02:04:40.235" v="330" actId="20577"/>
          <ac:spMkLst>
            <pc:docMk/>
            <pc:sldMk cId="1764757830" sldId="264"/>
            <ac:spMk id="5" creationId="{955CFC91-7BE9-8EBD-DCE7-3EFAECF41B56}"/>
          </ac:spMkLst>
        </pc:spChg>
        <pc:spChg chg="del">
          <ac:chgData name="Olivia Pearson" userId="85d75673-dcff-4b4b-9dfd-e95a59c3de1b" providerId="ADAL" clId="{18224166-BEB8-5716-8EA2-875D2499DA3F}" dt="2026-06-23T02:02:33.415" v="266" actId="478"/>
          <ac:spMkLst>
            <pc:docMk/>
            <pc:sldMk cId="1764757830" sldId="264"/>
            <ac:spMk id="6" creationId="{363F6D2A-44F3-621C-8BF3-39E11E2C1B3B}"/>
          </ac:spMkLst>
        </pc:spChg>
        <pc:spChg chg="add mod">
          <ac:chgData name="Olivia Pearson" userId="85d75673-dcff-4b4b-9dfd-e95a59c3de1b" providerId="ADAL" clId="{18224166-BEB8-5716-8EA2-875D2499DA3F}" dt="2026-06-23T02:06:39.305" v="380" actId="20577"/>
          <ac:spMkLst>
            <pc:docMk/>
            <pc:sldMk cId="1764757830" sldId="264"/>
            <ac:spMk id="7" creationId="{0084A651-41DB-7478-65C2-C347A000B53B}"/>
          </ac:spMkLst>
        </pc:spChg>
        <pc:spChg chg="mod">
          <ac:chgData name="Olivia Pearson" userId="85d75673-dcff-4b4b-9dfd-e95a59c3de1b" providerId="ADAL" clId="{18224166-BEB8-5716-8EA2-875D2499DA3F}" dt="2026-06-23T02:37:26.693" v="2164" actId="20577"/>
          <ac:spMkLst>
            <pc:docMk/>
            <pc:sldMk cId="1764757830" sldId="264"/>
            <ac:spMk id="8" creationId="{95FBC302-E977-D5CD-55AF-DEA6E8CB0685}"/>
          </ac:spMkLst>
        </pc:spChg>
        <pc:spChg chg="del">
          <ac:chgData name="Olivia Pearson" userId="85d75673-dcff-4b4b-9dfd-e95a59c3de1b" providerId="ADAL" clId="{18224166-BEB8-5716-8EA2-875D2499DA3F}" dt="2026-06-23T02:07:01.387" v="396" actId="478"/>
          <ac:spMkLst>
            <pc:docMk/>
            <pc:sldMk cId="1764757830" sldId="264"/>
            <ac:spMk id="9" creationId="{977B7895-6513-F200-65C3-127E8FA0660C}"/>
          </ac:spMkLst>
        </pc:spChg>
        <pc:spChg chg="add del mod">
          <ac:chgData name="Olivia Pearson" userId="85d75673-dcff-4b4b-9dfd-e95a59c3de1b" providerId="ADAL" clId="{18224166-BEB8-5716-8EA2-875D2499DA3F}" dt="2026-06-23T02:05:16.646" v="347" actId="478"/>
          <ac:spMkLst>
            <pc:docMk/>
            <pc:sldMk cId="1764757830" sldId="264"/>
            <ac:spMk id="11" creationId="{5266443C-63C5-1E15-4A5A-9895655E2063}"/>
          </ac:spMkLst>
        </pc:spChg>
        <pc:graphicFrameChg chg="del modGraphic">
          <ac:chgData name="Olivia Pearson" userId="85d75673-dcff-4b4b-9dfd-e95a59c3de1b" providerId="ADAL" clId="{18224166-BEB8-5716-8EA2-875D2499DA3F}" dt="2026-06-23T02:04:44.556" v="332" actId="478"/>
          <ac:graphicFrameMkLst>
            <pc:docMk/>
            <pc:sldMk cId="1764757830" sldId="264"/>
            <ac:graphicFrameMk id="2" creationId="{9EF6C197-0869-E7BD-33E9-0C444A338FBC}"/>
          </ac:graphicFrameMkLst>
        </pc:graphicFrameChg>
      </pc:sldChg>
      <pc:sldChg chg="addSp delSp modSp add mod ord delAnim modAnim modNotesTx">
        <pc:chgData name="Olivia Pearson" userId="85d75673-dcff-4b4b-9dfd-e95a59c3de1b" providerId="ADAL" clId="{18224166-BEB8-5716-8EA2-875D2499DA3F}" dt="2026-06-23T04:56:31.959" v="8093"/>
        <pc:sldMkLst>
          <pc:docMk/>
          <pc:sldMk cId="1421479938" sldId="265"/>
        </pc:sldMkLst>
        <pc:spChg chg="mod">
          <ac:chgData name="Olivia Pearson" userId="85d75673-dcff-4b4b-9dfd-e95a59c3de1b" providerId="ADAL" clId="{18224166-BEB8-5716-8EA2-875D2499DA3F}" dt="2026-06-23T02:41:23.814" v="2226" actId="313"/>
          <ac:spMkLst>
            <pc:docMk/>
            <pc:sldMk cId="1421479938" sldId="265"/>
            <ac:spMk id="5" creationId="{661A2C39-BA0D-6E16-818B-003D532DF8B9}"/>
          </ac:spMkLst>
        </pc:spChg>
        <pc:spChg chg="del">
          <ac:chgData name="Olivia Pearson" userId="85d75673-dcff-4b4b-9dfd-e95a59c3de1b" providerId="ADAL" clId="{18224166-BEB8-5716-8EA2-875D2499DA3F}" dt="2026-06-23T02:41:26.244" v="2227" actId="478"/>
          <ac:spMkLst>
            <pc:docMk/>
            <pc:sldMk cId="1421479938" sldId="265"/>
            <ac:spMk id="6" creationId="{32F0CA53-6903-AF25-C133-65D411DBCE45}"/>
          </ac:spMkLst>
        </pc:spChg>
        <pc:spChg chg="add del mod">
          <ac:chgData name="Olivia Pearson" userId="85d75673-dcff-4b4b-9dfd-e95a59c3de1b" providerId="ADAL" clId="{18224166-BEB8-5716-8EA2-875D2499DA3F}" dt="2026-06-23T02:41:31.058" v="2229" actId="478"/>
          <ac:spMkLst>
            <pc:docMk/>
            <pc:sldMk cId="1421479938" sldId="265"/>
            <ac:spMk id="7" creationId="{1BF68BB5-09FD-EEAB-F96B-021D6DA4B8CE}"/>
          </ac:spMkLst>
        </pc:spChg>
        <pc:spChg chg="del">
          <ac:chgData name="Olivia Pearson" userId="85d75673-dcff-4b4b-9dfd-e95a59c3de1b" providerId="ADAL" clId="{18224166-BEB8-5716-8EA2-875D2499DA3F}" dt="2026-06-23T02:41:36.508" v="2231" actId="478"/>
          <ac:spMkLst>
            <pc:docMk/>
            <pc:sldMk cId="1421479938" sldId="265"/>
            <ac:spMk id="8" creationId="{3ACAF5BF-2F5A-E967-055C-064AF7618849}"/>
          </ac:spMkLst>
        </pc:spChg>
        <pc:spChg chg="del">
          <ac:chgData name="Olivia Pearson" userId="85d75673-dcff-4b4b-9dfd-e95a59c3de1b" providerId="ADAL" clId="{18224166-BEB8-5716-8EA2-875D2499DA3F}" dt="2026-06-23T02:41:28.680" v="2228" actId="478"/>
          <ac:spMkLst>
            <pc:docMk/>
            <pc:sldMk cId="1421479938" sldId="265"/>
            <ac:spMk id="9" creationId="{CFCCBF54-85DB-B49E-312D-531FD3DE6E88}"/>
          </ac:spMkLst>
        </pc:spChg>
        <pc:graphicFrameChg chg="mod modGraphic">
          <ac:chgData name="Olivia Pearson" userId="85d75673-dcff-4b4b-9dfd-e95a59c3de1b" providerId="ADAL" clId="{18224166-BEB8-5716-8EA2-875D2499DA3F}" dt="2026-06-23T02:41:42.282" v="2242" actId="20577"/>
          <ac:graphicFrameMkLst>
            <pc:docMk/>
            <pc:sldMk cId="1421479938" sldId="265"/>
            <ac:graphicFrameMk id="2" creationId="{7AAE844A-A4CA-886E-508B-0ED76C5CFD97}"/>
          </ac:graphicFrameMkLst>
        </pc:graphicFrameChg>
      </pc:sldChg>
      <pc:sldChg chg="addSp delSp modSp add mod delAnim modAnim modNotesTx">
        <pc:chgData name="Olivia Pearson" userId="85d75673-dcff-4b4b-9dfd-e95a59c3de1b" providerId="ADAL" clId="{18224166-BEB8-5716-8EA2-875D2499DA3F}" dt="2026-06-23T04:56:35.643" v="8094"/>
        <pc:sldMkLst>
          <pc:docMk/>
          <pc:sldMk cId="1299604907" sldId="266"/>
        </pc:sldMkLst>
        <pc:graphicFrameChg chg="mod modGraphic">
          <ac:chgData name="Olivia Pearson" userId="85d75673-dcff-4b4b-9dfd-e95a59c3de1b" providerId="ADAL" clId="{18224166-BEB8-5716-8EA2-875D2499DA3F}" dt="2026-06-23T02:43:30.385" v="2317" actId="20577"/>
          <ac:graphicFrameMkLst>
            <pc:docMk/>
            <pc:sldMk cId="1299604907" sldId="266"/>
            <ac:graphicFrameMk id="2" creationId="{DBEB83CF-28C2-44FE-6F20-67DB61155FF6}"/>
          </ac:graphicFrameMkLst>
        </pc:graphicFrameChg>
        <pc:graphicFrameChg chg="add del mod">
          <ac:chgData name="Olivia Pearson" userId="85d75673-dcff-4b4b-9dfd-e95a59c3de1b" providerId="ADAL" clId="{18224166-BEB8-5716-8EA2-875D2499DA3F}" dt="2026-06-23T02:42:39.799" v="2261" actId="478"/>
          <ac:graphicFrameMkLst>
            <pc:docMk/>
            <pc:sldMk cId="1299604907" sldId="266"/>
            <ac:graphicFrameMk id="3" creationId="{B7DCDD53-D4BB-0697-E68D-7D1F7306DA77}"/>
          </ac:graphicFrameMkLst>
        </pc:graphicFrameChg>
        <pc:graphicFrameChg chg="add del mod">
          <ac:chgData name="Olivia Pearson" userId="85d75673-dcff-4b4b-9dfd-e95a59c3de1b" providerId="ADAL" clId="{18224166-BEB8-5716-8EA2-875D2499DA3F}" dt="2026-06-23T02:43:19.886" v="2305" actId="478"/>
          <ac:graphicFrameMkLst>
            <pc:docMk/>
            <pc:sldMk cId="1299604907" sldId="266"/>
            <ac:graphicFrameMk id="6" creationId="{D50B7BAC-4A50-6C39-3375-8064FA2B9BA9}"/>
          </ac:graphicFrameMkLst>
        </pc:graphicFrameChg>
      </pc:sldChg>
      <pc:sldChg chg="add del">
        <pc:chgData name="Olivia Pearson" userId="85d75673-dcff-4b4b-9dfd-e95a59c3de1b" providerId="ADAL" clId="{18224166-BEB8-5716-8EA2-875D2499DA3F}" dt="2026-06-23T02:42:18.512" v="2256" actId="2696"/>
        <pc:sldMkLst>
          <pc:docMk/>
          <pc:sldMk cId="1823426931" sldId="267"/>
        </pc:sldMkLst>
      </pc:sldChg>
      <pc:sldChg chg="addSp delSp modSp add mod delAnim modAnim modNotesTx">
        <pc:chgData name="Olivia Pearson" userId="85d75673-dcff-4b4b-9dfd-e95a59c3de1b" providerId="ADAL" clId="{18224166-BEB8-5716-8EA2-875D2499DA3F}" dt="2026-06-23T04:56:44.410" v="8095"/>
        <pc:sldMkLst>
          <pc:docMk/>
          <pc:sldMk cId="3118348538" sldId="267"/>
        </pc:sldMkLst>
        <pc:graphicFrameChg chg="modGraphic">
          <ac:chgData name="Olivia Pearson" userId="85d75673-dcff-4b4b-9dfd-e95a59c3de1b" providerId="ADAL" clId="{18224166-BEB8-5716-8EA2-875D2499DA3F}" dt="2026-06-23T02:47:34.301" v="2718" actId="14734"/>
          <ac:graphicFrameMkLst>
            <pc:docMk/>
            <pc:sldMk cId="3118348538" sldId="267"/>
            <ac:graphicFrameMk id="2" creationId="{29AE990D-2573-FED0-9ED2-62427423E1CE}"/>
          </ac:graphicFrameMkLst>
        </pc:graphicFrameChg>
        <pc:graphicFrameChg chg="add del mod">
          <ac:chgData name="Olivia Pearson" userId="85d75673-dcff-4b4b-9dfd-e95a59c3de1b" providerId="ADAL" clId="{18224166-BEB8-5716-8EA2-875D2499DA3F}" dt="2026-06-23T02:47:37.520" v="2719" actId="478"/>
          <ac:graphicFrameMkLst>
            <pc:docMk/>
            <pc:sldMk cId="3118348538" sldId="267"/>
            <ac:graphicFrameMk id="3" creationId="{E385BC5D-6C76-FD2D-1606-A8C48DF91E12}"/>
          </ac:graphicFrameMkLst>
        </pc:graphicFrameChg>
      </pc:sldChg>
      <pc:sldChg chg="addSp delSp modSp add mod delAnim modNotesTx">
        <pc:chgData name="Olivia Pearson" userId="85d75673-dcff-4b4b-9dfd-e95a59c3de1b" providerId="ADAL" clId="{18224166-BEB8-5716-8EA2-875D2499DA3F}" dt="2026-06-23T03:48:00.808" v="4642" actId="20577"/>
        <pc:sldMkLst>
          <pc:docMk/>
          <pc:sldMk cId="385120965" sldId="268"/>
        </pc:sldMkLst>
        <pc:spChg chg="mod">
          <ac:chgData name="Olivia Pearson" userId="85d75673-dcff-4b4b-9dfd-e95a59c3de1b" providerId="ADAL" clId="{18224166-BEB8-5716-8EA2-875D2499DA3F}" dt="2026-06-23T03:43:03.550" v="3481" actId="20577"/>
          <ac:spMkLst>
            <pc:docMk/>
            <pc:sldMk cId="385120965" sldId="268"/>
            <ac:spMk id="5" creationId="{9E36E3A2-C1AE-3296-2329-30E5A76C2497}"/>
          </ac:spMkLst>
        </pc:spChg>
        <pc:spChg chg="add del mod">
          <ac:chgData name="Olivia Pearson" userId="85d75673-dcff-4b4b-9dfd-e95a59c3de1b" providerId="ADAL" clId="{18224166-BEB8-5716-8EA2-875D2499DA3F}" dt="2026-06-23T02:54:20.892" v="3273" actId="478"/>
          <ac:spMkLst>
            <pc:docMk/>
            <pc:sldMk cId="385120965" sldId="268"/>
            <ac:spMk id="6" creationId="{FAD2C512-629E-A169-D18B-3F32CF7A3E48}"/>
          </ac:spMkLst>
        </pc:spChg>
        <pc:graphicFrameChg chg="del">
          <ac:chgData name="Olivia Pearson" userId="85d75673-dcff-4b4b-9dfd-e95a59c3de1b" providerId="ADAL" clId="{18224166-BEB8-5716-8EA2-875D2499DA3F}" dt="2026-06-23T02:54:18.414" v="3271" actId="478"/>
          <ac:graphicFrameMkLst>
            <pc:docMk/>
            <pc:sldMk cId="385120965" sldId="268"/>
            <ac:graphicFrameMk id="2" creationId="{855A61C7-E44C-C5DD-D974-54EACCA24408}"/>
          </ac:graphicFrameMkLst>
        </pc:graphicFrameChg>
        <pc:graphicFrameChg chg="add mod modGraphic">
          <ac:chgData name="Olivia Pearson" userId="85d75673-dcff-4b4b-9dfd-e95a59c3de1b" providerId="ADAL" clId="{18224166-BEB8-5716-8EA2-875D2499DA3F}" dt="2026-06-23T02:55:31.240" v="3284" actId="207"/>
          <ac:graphicFrameMkLst>
            <pc:docMk/>
            <pc:sldMk cId="385120965" sldId="268"/>
            <ac:graphicFrameMk id="7" creationId="{8423F1A5-3AF7-06A0-C637-AA4E8954986B}"/>
          </ac:graphicFrameMkLst>
        </pc:graphicFrameChg>
      </pc:sldChg>
      <pc:sldChg chg="addSp delSp modSp add mod ord modNotesTx">
        <pc:chgData name="Olivia Pearson" userId="85d75673-dcff-4b4b-9dfd-e95a59c3de1b" providerId="ADAL" clId="{18224166-BEB8-5716-8EA2-875D2499DA3F}" dt="2026-06-23T04:03:55.242" v="5105" actId="20577"/>
        <pc:sldMkLst>
          <pc:docMk/>
          <pc:sldMk cId="211118072" sldId="269"/>
        </pc:sldMkLst>
        <pc:graphicFrameChg chg="add mod modGraphic">
          <ac:chgData name="Olivia Pearson" userId="85d75673-dcff-4b4b-9dfd-e95a59c3de1b" providerId="ADAL" clId="{18224166-BEB8-5716-8EA2-875D2499DA3F}" dt="2026-06-23T03:47:11.879" v="4621" actId="207"/>
          <ac:graphicFrameMkLst>
            <pc:docMk/>
            <pc:sldMk cId="211118072" sldId="269"/>
            <ac:graphicFrameMk id="2" creationId="{173823AF-0EA2-F156-99EC-4FCBFB0EBE18}"/>
          </ac:graphicFrameMkLst>
        </pc:graphicFrameChg>
        <pc:graphicFrameChg chg="del">
          <ac:chgData name="Olivia Pearson" userId="85d75673-dcff-4b4b-9dfd-e95a59c3de1b" providerId="ADAL" clId="{18224166-BEB8-5716-8EA2-875D2499DA3F}" dt="2026-06-23T03:46:57.515" v="4617" actId="478"/>
          <ac:graphicFrameMkLst>
            <pc:docMk/>
            <pc:sldMk cId="211118072" sldId="269"/>
            <ac:graphicFrameMk id="7" creationId="{170E8738-84B3-AA55-3ED8-563B20F618F8}"/>
          </ac:graphicFrameMkLst>
        </pc:graphicFrameChg>
      </pc:sldChg>
      <pc:sldChg chg="addSp modSp add mod ord modAnim modNotesTx">
        <pc:chgData name="Olivia Pearson" userId="85d75673-dcff-4b4b-9dfd-e95a59c3de1b" providerId="ADAL" clId="{18224166-BEB8-5716-8EA2-875D2499DA3F}" dt="2026-06-23T04:57:15.733" v="8096" actId="207"/>
        <pc:sldMkLst>
          <pc:docMk/>
          <pc:sldMk cId="1665471851" sldId="270"/>
        </pc:sldMkLst>
        <pc:spChg chg="add mod">
          <ac:chgData name="Olivia Pearson" userId="85d75673-dcff-4b4b-9dfd-e95a59c3de1b" providerId="ADAL" clId="{18224166-BEB8-5716-8EA2-875D2499DA3F}" dt="2026-06-23T04:13:29.837" v="5887" actId="1076"/>
          <ac:spMkLst>
            <pc:docMk/>
            <pc:sldMk cId="1665471851" sldId="270"/>
            <ac:spMk id="3" creationId="{F1724213-8A40-AC02-C09A-23BD593D885F}"/>
          </ac:spMkLst>
        </pc:spChg>
        <pc:spChg chg="mod">
          <ac:chgData name="Olivia Pearson" userId="85d75673-dcff-4b4b-9dfd-e95a59c3de1b" providerId="ADAL" clId="{18224166-BEB8-5716-8EA2-875D2499DA3F}" dt="2026-06-23T04:04:22.587" v="5145" actId="20577"/>
          <ac:spMkLst>
            <pc:docMk/>
            <pc:sldMk cId="1665471851" sldId="270"/>
            <ac:spMk id="5" creationId="{C6109EE8-C8A4-7EB0-9560-55C40F927251}"/>
          </ac:spMkLst>
        </pc:spChg>
        <pc:grpChg chg="add">
          <ac:chgData name="Olivia Pearson" userId="85d75673-dcff-4b4b-9dfd-e95a59c3de1b" providerId="ADAL" clId="{18224166-BEB8-5716-8EA2-875D2499DA3F}" dt="2026-06-23T04:13:52.843" v="5890" actId="164"/>
          <ac:grpSpMkLst>
            <pc:docMk/>
            <pc:sldMk cId="1665471851" sldId="270"/>
            <ac:grpSpMk id="8" creationId="{3FB629B9-DCAE-6DDE-8713-219DE3B3ED16}"/>
          </ac:grpSpMkLst>
        </pc:grpChg>
        <pc:graphicFrameChg chg="mod modGraphic">
          <ac:chgData name="Olivia Pearson" userId="85d75673-dcff-4b4b-9dfd-e95a59c3de1b" providerId="ADAL" clId="{18224166-BEB8-5716-8EA2-875D2499DA3F}" dt="2026-06-23T04:57:15.733" v="8096" actId="207"/>
          <ac:graphicFrameMkLst>
            <pc:docMk/>
            <pc:sldMk cId="1665471851" sldId="270"/>
            <ac:graphicFrameMk id="2" creationId="{1A178AB1-B241-03C2-17B5-FD15984F5370}"/>
          </ac:graphicFrameMkLst>
        </pc:graphicFrameChg>
        <pc:cxnChg chg="add mod">
          <ac:chgData name="Olivia Pearson" userId="85d75673-dcff-4b4b-9dfd-e95a59c3de1b" providerId="ADAL" clId="{18224166-BEB8-5716-8EA2-875D2499DA3F}" dt="2026-06-23T04:13:42.939" v="5889" actId="13822"/>
          <ac:cxnSpMkLst>
            <pc:docMk/>
            <pc:sldMk cId="1665471851" sldId="270"/>
            <ac:cxnSpMk id="7" creationId="{26B61367-7AC8-568D-B97A-F9B57DCF926A}"/>
          </ac:cxnSpMkLst>
        </pc:cxnChg>
      </pc:sldChg>
      <pc:sldChg chg="addSp delSp modSp add mod delAnim modNotesTx">
        <pc:chgData name="Olivia Pearson" userId="85d75673-dcff-4b4b-9dfd-e95a59c3de1b" providerId="ADAL" clId="{18224166-BEB8-5716-8EA2-875D2499DA3F}" dt="2026-06-23T04:57:42.776" v="8098" actId="1076"/>
        <pc:sldMkLst>
          <pc:docMk/>
          <pc:sldMk cId="1889382895" sldId="271"/>
        </pc:sldMkLst>
        <pc:spChg chg="mod">
          <ac:chgData name="Olivia Pearson" userId="85d75673-dcff-4b4b-9dfd-e95a59c3de1b" providerId="ADAL" clId="{18224166-BEB8-5716-8EA2-875D2499DA3F}" dt="2026-06-23T04:25:11.916" v="6290" actId="20577"/>
          <ac:spMkLst>
            <pc:docMk/>
            <pc:sldMk cId="1889382895" sldId="271"/>
            <ac:spMk id="5" creationId="{C27225E5-C739-C3BD-AE6B-6FBA3FD4C967}"/>
          </ac:spMkLst>
        </pc:spChg>
        <pc:spChg chg="add mod">
          <ac:chgData name="Olivia Pearson" userId="85d75673-dcff-4b4b-9dfd-e95a59c3de1b" providerId="ADAL" clId="{18224166-BEB8-5716-8EA2-875D2499DA3F}" dt="2026-06-23T04:26:06.315" v="6298" actId="1076"/>
          <ac:spMkLst>
            <pc:docMk/>
            <pc:sldMk cId="1889382895" sldId="271"/>
            <ac:spMk id="6" creationId="{F7501947-70B4-124D-C6A3-9DF38809B434}"/>
          </ac:spMkLst>
        </pc:spChg>
        <pc:spChg chg="add mod">
          <ac:chgData name="Olivia Pearson" userId="85d75673-dcff-4b4b-9dfd-e95a59c3de1b" providerId="ADAL" clId="{18224166-BEB8-5716-8EA2-875D2499DA3F}" dt="2026-06-23T04:26:54.081" v="6308" actId="1076"/>
          <ac:spMkLst>
            <pc:docMk/>
            <pc:sldMk cId="1889382895" sldId="271"/>
            <ac:spMk id="9" creationId="{3C75463F-AE00-7A40-EC10-B5CBB7F733B3}"/>
          </ac:spMkLst>
        </pc:spChg>
        <pc:spChg chg="add mod">
          <ac:chgData name="Olivia Pearson" userId="85d75673-dcff-4b4b-9dfd-e95a59c3de1b" providerId="ADAL" clId="{18224166-BEB8-5716-8EA2-875D2499DA3F}" dt="2026-06-23T04:27:31.771" v="6315" actId="208"/>
          <ac:spMkLst>
            <pc:docMk/>
            <pc:sldMk cId="1889382895" sldId="271"/>
            <ac:spMk id="13" creationId="{023FF335-DD55-781C-B067-D863F98093D4}"/>
          </ac:spMkLst>
        </pc:spChg>
        <pc:spChg chg="add mod">
          <ac:chgData name="Olivia Pearson" userId="85d75673-dcff-4b4b-9dfd-e95a59c3de1b" providerId="ADAL" clId="{18224166-BEB8-5716-8EA2-875D2499DA3F}" dt="2026-06-23T04:27:31.771" v="6315" actId="208"/>
          <ac:spMkLst>
            <pc:docMk/>
            <pc:sldMk cId="1889382895" sldId="271"/>
            <ac:spMk id="14" creationId="{0E49916F-A931-E40D-6C10-AD8CECC7F469}"/>
          </ac:spMkLst>
        </pc:spChg>
        <pc:spChg chg="add mod">
          <ac:chgData name="Olivia Pearson" userId="85d75673-dcff-4b4b-9dfd-e95a59c3de1b" providerId="ADAL" clId="{18224166-BEB8-5716-8EA2-875D2499DA3F}" dt="2026-06-23T04:27:31.771" v="6315" actId="208"/>
          <ac:spMkLst>
            <pc:docMk/>
            <pc:sldMk cId="1889382895" sldId="271"/>
            <ac:spMk id="15" creationId="{C86A3323-7A90-9D9A-6947-5D17090F49FC}"/>
          </ac:spMkLst>
        </pc:spChg>
        <pc:spChg chg="add mod">
          <ac:chgData name="Olivia Pearson" userId="85d75673-dcff-4b4b-9dfd-e95a59c3de1b" providerId="ADAL" clId="{18224166-BEB8-5716-8EA2-875D2499DA3F}" dt="2026-06-23T04:27:31.771" v="6315" actId="208"/>
          <ac:spMkLst>
            <pc:docMk/>
            <pc:sldMk cId="1889382895" sldId="271"/>
            <ac:spMk id="16" creationId="{FC0A4DE0-549B-5C92-DBBA-2E8A7381C31E}"/>
          </ac:spMkLst>
        </pc:spChg>
        <pc:grpChg chg="del">
          <ac:chgData name="Olivia Pearson" userId="85d75673-dcff-4b4b-9dfd-e95a59c3de1b" providerId="ADAL" clId="{18224166-BEB8-5716-8EA2-875D2499DA3F}" dt="2026-06-23T04:25:31.666" v="6292" actId="478"/>
          <ac:grpSpMkLst>
            <pc:docMk/>
            <pc:sldMk cId="1889382895" sldId="271"/>
            <ac:grpSpMk id="8" creationId="{8EA60886-A03A-7187-D9A4-C5C4F5932E62}"/>
          </ac:grpSpMkLst>
        </pc:grpChg>
        <pc:grpChg chg="add mod">
          <ac:chgData name="Olivia Pearson" userId="85d75673-dcff-4b4b-9dfd-e95a59c3de1b" providerId="ADAL" clId="{18224166-BEB8-5716-8EA2-875D2499DA3F}" dt="2026-06-23T04:26:40.215" v="6306" actId="1076"/>
          <ac:grpSpMkLst>
            <pc:docMk/>
            <pc:sldMk cId="1889382895" sldId="271"/>
            <ac:grpSpMk id="19" creationId="{8BF27DBF-3A4D-E30A-571C-2F01DA9F895D}"/>
          </ac:grpSpMkLst>
        </pc:grpChg>
        <pc:graphicFrameChg chg="del">
          <ac:chgData name="Olivia Pearson" userId="85d75673-dcff-4b4b-9dfd-e95a59c3de1b" providerId="ADAL" clId="{18224166-BEB8-5716-8EA2-875D2499DA3F}" dt="2026-06-23T04:25:30.202" v="6291" actId="478"/>
          <ac:graphicFrameMkLst>
            <pc:docMk/>
            <pc:sldMk cId="1889382895" sldId="271"/>
            <ac:graphicFrameMk id="2" creationId="{7B81CFF7-0F57-4E7D-07B6-0270FCA09B49}"/>
          </ac:graphicFrameMkLst>
        </pc:graphicFrameChg>
        <pc:graphicFrameChg chg="add mod modGraphic">
          <ac:chgData name="Olivia Pearson" userId="85d75673-dcff-4b4b-9dfd-e95a59c3de1b" providerId="ADAL" clId="{18224166-BEB8-5716-8EA2-875D2499DA3F}" dt="2026-06-23T04:57:38.208" v="8097" actId="1076"/>
          <ac:graphicFrameMkLst>
            <pc:docMk/>
            <pc:sldMk cId="1889382895" sldId="271"/>
            <ac:graphicFrameMk id="17" creationId="{BBF81655-1814-FE34-E5B2-D0A56DEDA019}"/>
          </ac:graphicFrameMkLst>
        </pc:graphicFrameChg>
        <pc:graphicFrameChg chg="add mod modGraphic">
          <ac:chgData name="Olivia Pearson" userId="85d75673-dcff-4b4b-9dfd-e95a59c3de1b" providerId="ADAL" clId="{18224166-BEB8-5716-8EA2-875D2499DA3F}" dt="2026-06-23T04:57:42.776" v="8098" actId="1076"/>
          <ac:graphicFrameMkLst>
            <pc:docMk/>
            <pc:sldMk cId="1889382895" sldId="271"/>
            <ac:graphicFrameMk id="18" creationId="{378B2891-F067-0651-11C7-8DF5A9478E56}"/>
          </ac:graphicFrameMkLst>
        </pc:graphicFrameChg>
        <pc:cxnChg chg="mod">
          <ac:chgData name="Olivia Pearson" userId="85d75673-dcff-4b4b-9dfd-e95a59c3de1b" providerId="ADAL" clId="{18224166-BEB8-5716-8EA2-875D2499DA3F}" dt="2026-06-23T04:25:31.666" v="6292" actId="478"/>
          <ac:cxnSpMkLst>
            <pc:docMk/>
            <pc:sldMk cId="1889382895" sldId="271"/>
            <ac:cxnSpMk id="7" creationId="{824D40ED-D5CD-EB83-DBDD-506A77E99AF5}"/>
          </ac:cxnSpMkLst>
        </pc:cxnChg>
        <pc:cxnChg chg="add mod">
          <ac:chgData name="Olivia Pearson" userId="85d75673-dcff-4b4b-9dfd-e95a59c3de1b" providerId="ADAL" clId="{18224166-BEB8-5716-8EA2-875D2499DA3F}" dt="2026-06-23T04:26:34.704" v="6305" actId="208"/>
          <ac:cxnSpMkLst>
            <pc:docMk/>
            <pc:sldMk cId="1889382895" sldId="271"/>
            <ac:cxnSpMk id="10" creationId="{D8FB7B6F-EAE6-15C9-7E58-68492535D25F}"/>
          </ac:cxnSpMkLst>
        </pc:cxnChg>
        <pc:cxnChg chg="add mod">
          <ac:chgData name="Olivia Pearson" userId="85d75673-dcff-4b4b-9dfd-e95a59c3de1b" providerId="ADAL" clId="{18224166-BEB8-5716-8EA2-875D2499DA3F}" dt="2026-06-23T04:26:34.704" v="6305" actId="208"/>
          <ac:cxnSpMkLst>
            <pc:docMk/>
            <pc:sldMk cId="1889382895" sldId="271"/>
            <ac:cxnSpMk id="11" creationId="{0CF5D5E4-6BB9-6F88-BDD8-10DD55DD6A98}"/>
          </ac:cxnSpMkLst>
        </pc:cxnChg>
        <pc:cxnChg chg="mod">
          <ac:chgData name="Olivia Pearson" userId="85d75673-dcff-4b4b-9dfd-e95a59c3de1b" providerId="ADAL" clId="{18224166-BEB8-5716-8EA2-875D2499DA3F}" dt="2026-06-23T04:26:34.704" v="6305" actId="208"/>
          <ac:cxnSpMkLst>
            <pc:docMk/>
            <pc:sldMk cId="1889382895" sldId="271"/>
            <ac:cxnSpMk id="12" creationId="{9D6AEE03-721E-8F29-B7F4-414BEDB1EF69}"/>
          </ac:cxnSpMkLst>
        </pc:cxnChg>
      </pc:sldChg>
      <pc:sldChg chg="modSp add mod modNotesTx">
        <pc:chgData name="Olivia Pearson" userId="85d75673-dcff-4b4b-9dfd-e95a59c3de1b" providerId="ADAL" clId="{18224166-BEB8-5716-8EA2-875D2499DA3F}" dt="2026-06-23T04:49:13.492" v="7130" actId="20577"/>
        <pc:sldMkLst>
          <pc:docMk/>
          <pc:sldMk cId="2971308494" sldId="272"/>
        </pc:sldMkLst>
        <pc:spChg chg="mod">
          <ac:chgData name="Olivia Pearson" userId="85d75673-dcff-4b4b-9dfd-e95a59c3de1b" providerId="ADAL" clId="{18224166-BEB8-5716-8EA2-875D2499DA3F}" dt="2026-06-23T04:44:55.514" v="6338" actId="20577"/>
          <ac:spMkLst>
            <pc:docMk/>
            <pc:sldMk cId="2971308494" sldId="272"/>
            <ac:spMk id="5" creationId="{47135E09-D44C-3137-D39E-99E470519FBA}"/>
          </ac:spMkLst>
        </pc:spChg>
        <pc:graphicFrameChg chg="mod modGraphic">
          <ac:chgData name="Olivia Pearson" userId="85d75673-dcff-4b4b-9dfd-e95a59c3de1b" providerId="ADAL" clId="{18224166-BEB8-5716-8EA2-875D2499DA3F}" dt="2026-06-23T04:46:02.960" v="6347" actId="207"/>
          <ac:graphicFrameMkLst>
            <pc:docMk/>
            <pc:sldMk cId="2971308494" sldId="272"/>
            <ac:graphicFrameMk id="2" creationId="{A4650AE4-F551-B5E6-A8C3-BFD97A455D4C}"/>
          </ac:graphicFrameMkLst>
        </pc:graphicFrameChg>
      </pc:sldChg>
      <pc:sldChg chg="addSp delSp modSp add mod modNotesTx">
        <pc:chgData name="Olivia Pearson" userId="85d75673-dcff-4b4b-9dfd-e95a59c3de1b" providerId="ADAL" clId="{18224166-BEB8-5716-8EA2-875D2499DA3F}" dt="2026-06-23T04:57:57.409" v="8100" actId="1076"/>
        <pc:sldMkLst>
          <pc:docMk/>
          <pc:sldMk cId="86145851" sldId="273"/>
        </pc:sldMkLst>
        <pc:spChg chg="mod">
          <ac:chgData name="Olivia Pearson" userId="85d75673-dcff-4b4b-9dfd-e95a59c3de1b" providerId="ADAL" clId="{18224166-BEB8-5716-8EA2-875D2499DA3F}" dt="2026-06-23T04:49:34.589" v="7152" actId="20577"/>
          <ac:spMkLst>
            <pc:docMk/>
            <pc:sldMk cId="86145851" sldId="273"/>
            <ac:spMk id="5" creationId="{C6D538AE-19D8-1269-E32B-0FDCBE037846}"/>
          </ac:spMkLst>
        </pc:spChg>
        <pc:spChg chg="add mod">
          <ac:chgData name="Olivia Pearson" userId="85d75673-dcff-4b4b-9dfd-e95a59c3de1b" providerId="ADAL" clId="{18224166-BEB8-5716-8EA2-875D2499DA3F}" dt="2026-06-23T04:51:40.260" v="7219" actId="208"/>
          <ac:spMkLst>
            <pc:docMk/>
            <pc:sldMk cId="86145851" sldId="273"/>
            <ac:spMk id="21" creationId="{BA05A6B6-DF0B-559B-3DAA-1DC98329A9F3}"/>
          </ac:spMkLst>
        </pc:spChg>
        <pc:spChg chg="add mod">
          <ac:chgData name="Olivia Pearson" userId="85d75673-dcff-4b4b-9dfd-e95a59c3de1b" providerId="ADAL" clId="{18224166-BEB8-5716-8EA2-875D2499DA3F}" dt="2026-06-23T04:51:40.260" v="7219" actId="208"/>
          <ac:spMkLst>
            <pc:docMk/>
            <pc:sldMk cId="86145851" sldId="273"/>
            <ac:spMk id="22" creationId="{DF9E69FD-65F4-DCC3-50A3-7D51B492D3E0}"/>
          </ac:spMkLst>
        </pc:spChg>
        <pc:spChg chg="add mod">
          <ac:chgData name="Olivia Pearson" userId="85d75673-dcff-4b4b-9dfd-e95a59c3de1b" providerId="ADAL" clId="{18224166-BEB8-5716-8EA2-875D2499DA3F}" dt="2026-06-23T04:51:50.747" v="7221" actId="208"/>
          <ac:spMkLst>
            <pc:docMk/>
            <pc:sldMk cId="86145851" sldId="273"/>
            <ac:spMk id="26" creationId="{023FF335-DD55-781C-B067-D863F98093D4}"/>
          </ac:spMkLst>
        </pc:spChg>
        <pc:spChg chg="add mod">
          <ac:chgData name="Olivia Pearson" userId="85d75673-dcff-4b4b-9dfd-e95a59c3de1b" providerId="ADAL" clId="{18224166-BEB8-5716-8EA2-875D2499DA3F}" dt="2026-06-23T04:51:50.747" v="7221" actId="208"/>
          <ac:spMkLst>
            <pc:docMk/>
            <pc:sldMk cId="86145851" sldId="273"/>
            <ac:spMk id="27" creationId="{0E49916F-A931-E40D-6C10-AD8CECC7F469}"/>
          </ac:spMkLst>
        </pc:spChg>
        <pc:spChg chg="add mod">
          <ac:chgData name="Olivia Pearson" userId="85d75673-dcff-4b4b-9dfd-e95a59c3de1b" providerId="ADAL" clId="{18224166-BEB8-5716-8EA2-875D2499DA3F}" dt="2026-06-23T04:51:50.747" v="7221" actId="208"/>
          <ac:spMkLst>
            <pc:docMk/>
            <pc:sldMk cId="86145851" sldId="273"/>
            <ac:spMk id="28" creationId="{C86A3323-7A90-9D9A-6947-5D17090F49FC}"/>
          </ac:spMkLst>
        </pc:spChg>
        <pc:spChg chg="add mod">
          <ac:chgData name="Olivia Pearson" userId="85d75673-dcff-4b4b-9dfd-e95a59c3de1b" providerId="ADAL" clId="{18224166-BEB8-5716-8EA2-875D2499DA3F}" dt="2026-06-23T04:51:50.747" v="7221" actId="208"/>
          <ac:spMkLst>
            <pc:docMk/>
            <pc:sldMk cId="86145851" sldId="273"/>
            <ac:spMk id="29" creationId="{FC0A4DE0-549B-5C92-DBBA-2E8A7381C31E}"/>
          </ac:spMkLst>
        </pc:spChg>
        <pc:spChg chg="add mod">
          <ac:chgData name="Olivia Pearson" userId="85d75673-dcff-4b4b-9dfd-e95a59c3de1b" providerId="ADAL" clId="{18224166-BEB8-5716-8EA2-875D2499DA3F}" dt="2026-06-23T04:52:21.335" v="7225" actId="1036"/>
          <ac:spMkLst>
            <pc:docMk/>
            <pc:sldMk cId="86145851" sldId="273"/>
            <ac:spMk id="30" creationId="{E4A161B3-FBF8-77A4-6A7A-1C739FF28D7D}"/>
          </ac:spMkLst>
        </pc:spChg>
        <pc:grpChg chg="add mod">
          <ac:chgData name="Olivia Pearson" userId="85d75673-dcff-4b4b-9dfd-e95a59c3de1b" providerId="ADAL" clId="{18224166-BEB8-5716-8EA2-875D2499DA3F}" dt="2026-06-23T04:51:18.949" v="7217" actId="1076"/>
          <ac:grpSpMkLst>
            <pc:docMk/>
            <pc:sldMk cId="86145851" sldId="273"/>
            <ac:grpSpMk id="3" creationId="{F8E9CEC0-3C00-C934-EB22-F37B6BAE5837}"/>
          </ac:grpSpMkLst>
        </pc:grpChg>
        <pc:grpChg chg="add mod">
          <ac:chgData name="Olivia Pearson" userId="85d75673-dcff-4b4b-9dfd-e95a59c3de1b" providerId="ADAL" clId="{18224166-BEB8-5716-8EA2-875D2499DA3F}" dt="2026-06-23T04:51:18.949" v="7217" actId="1076"/>
          <ac:grpSpMkLst>
            <pc:docMk/>
            <pc:sldMk cId="86145851" sldId="273"/>
            <ac:grpSpMk id="7" creationId="{AB872632-2E50-B771-33C9-80C72F81EDCD}"/>
          </ac:grpSpMkLst>
        </pc:grpChg>
        <pc:grpChg chg="del">
          <ac:chgData name="Olivia Pearson" userId="85d75673-dcff-4b4b-9dfd-e95a59c3de1b" providerId="ADAL" clId="{18224166-BEB8-5716-8EA2-875D2499DA3F}" dt="2026-06-23T04:50:49.681" v="7212" actId="478"/>
          <ac:grpSpMkLst>
            <pc:docMk/>
            <pc:sldMk cId="86145851" sldId="273"/>
            <ac:grpSpMk id="19" creationId="{D2938421-D0EB-3D6D-9927-B8574CDC06C9}"/>
          </ac:grpSpMkLst>
        </pc:grpChg>
        <pc:grpChg chg="add">
          <ac:chgData name="Olivia Pearson" userId="85d75673-dcff-4b4b-9dfd-e95a59c3de1b" providerId="ADAL" clId="{18224166-BEB8-5716-8EA2-875D2499DA3F}" dt="2026-06-23T04:52:12.006" v="7223" actId="164"/>
          <ac:grpSpMkLst>
            <pc:docMk/>
            <pc:sldMk cId="86145851" sldId="273"/>
            <ac:grpSpMk id="31" creationId="{EA793A50-9A3F-1C06-EFBF-0BF2EF9FD30E}"/>
          </ac:grpSpMkLst>
        </pc:grpChg>
        <pc:grpChg chg="add">
          <ac:chgData name="Olivia Pearson" userId="85d75673-dcff-4b4b-9dfd-e95a59c3de1b" providerId="ADAL" clId="{18224166-BEB8-5716-8EA2-875D2499DA3F}" dt="2026-06-23T04:52:29.288" v="7226" actId="164"/>
          <ac:grpSpMkLst>
            <pc:docMk/>
            <pc:sldMk cId="86145851" sldId="273"/>
            <ac:grpSpMk id="32" creationId="{CA983273-E6CF-694D-F678-F72045BE2181}"/>
          </ac:grpSpMkLst>
        </pc:grpChg>
        <pc:graphicFrameChg chg="add mod">
          <ac:chgData name="Olivia Pearson" userId="85d75673-dcff-4b4b-9dfd-e95a59c3de1b" providerId="ADAL" clId="{18224166-BEB8-5716-8EA2-875D2499DA3F}" dt="2026-06-23T04:50:50.448" v="7213"/>
          <ac:graphicFrameMkLst>
            <pc:docMk/>
            <pc:sldMk cId="86145851" sldId="273"/>
            <ac:graphicFrameMk id="2" creationId="{C315BF41-5C39-4EAE-A431-68AEDDA12414}"/>
          </ac:graphicFrameMkLst>
        </pc:graphicFrameChg>
        <pc:graphicFrameChg chg="mod">
          <ac:chgData name="Olivia Pearson" userId="85d75673-dcff-4b4b-9dfd-e95a59c3de1b" providerId="ADAL" clId="{18224166-BEB8-5716-8EA2-875D2499DA3F}" dt="2026-06-23T04:57:53.693" v="8099" actId="1076"/>
          <ac:graphicFrameMkLst>
            <pc:docMk/>
            <pc:sldMk cId="86145851" sldId="273"/>
            <ac:graphicFrameMk id="17" creationId="{B8B764CD-74E4-D66B-69B9-4D63FF794D4D}"/>
          </ac:graphicFrameMkLst>
        </pc:graphicFrameChg>
        <pc:graphicFrameChg chg="mod modGraphic">
          <ac:chgData name="Olivia Pearson" userId="85d75673-dcff-4b4b-9dfd-e95a59c3de1b" providerId="ADAL" clId="{18224166-BEB8-5716-8EA2-875D2499DA3F}" dt="2026-06-23T04:57:57.409" v="8100" actId="1076"/>
          <ac:graphicFrameMkLst>
            <pc:docMk/>
            <pc:sldMk cId="86145851" sldId="273"/>
            <ac:graphicFrameMk id="18" creationId="{5828D7F4-1373-AFA9-6510-C936A50424CC}"/>
          </ac:graphicFrameMkLst>
        </pc:graphicFrameChg>
        <pc:cxnChg chg="add mod">
          <ac:chgData name="Olivia Pearson" userId="85d75673-dcff-4b4b-9dfd-e95a59c3de1b" providerId="ADAL" clId="{18224166-BEB8-5716-8EA2-875D2499DA3F}" dt="2026-06-23T04:51:18.949" v="7217" actId="1076"/>
          <ac:cxnSpMkLst>
            <pc:docMk/>
            <pc:sldMk cId="86145851" sldId="273"/>
            <ac:cxnSpMk id="8" creationId="{E71659CE-828E-1D96-E440-CEC319A22B3D}"/>
          </ac:cxnSpMkLst>
        </pc:cxnChg>
        <pc:cxnChg chg="mod">
          <ac:chgData name="Olivia Pearson" userId="85d75673-dcff-4b4b-9dfd-e95a59c3de1b" providerId="ADAL" clId="{18224166-BEB8-5716-8EA2-875D2499DA3F}" dt="2026-06-23T04:50:49.681" v="7212" actId="478"/>
          <ac:cxnSpMkLst>
            <pc:docMk/>
            <pc:sldMk cId="86145851" sldId="273"/>
            <ac:cxnSpMk id="10" creationId="{7EA889F3-8E20-2DA7-BB03-135F6826F8B9}"/>
          </ac:cxnSpMkLst>
        </pc:cxnChg>
        <pc:cxnChg chg="mod">
          <ac:chgData name="Olivia Pearson" userId="85d75673-dcff-4b4b-9dfd-e95a59c3de1b" providerId="ADAL" clId="{18224166-BEB8-5716-8EA2-875D2499DA3F}" dt="2026-06-23T04:50:49.681" v="7212" actId="478"/>
          <ac:cxnSpMkLst>
            <pc:docMk/>
            <pc:sldMk cId="86145851" sldId="273"/>
            <ac:cxnSpMk id="11" creationId="{FD506920-4E0D-578C-8CDC-F05EF9568B9B}"/>
          </ac:cxnSpMkLst>
        </pc:cxnChg>
        <pc:cxnChg chg="mod">
          <ac:chgData name="Olivia Pearson" userId="85d75673-dcff-4b4b-9dfd-e95a59c3de1b" providerId="ADAL" clId="{18224166-BEB8-5716-8EA2-875D2499DA3F}" dt="2026-06-23T04:50:49.681" v="7212" actId="478"/>
          <ac:cxnSpMkLst>
            <pc:docMk/>
            <pc:sldMk cId="86145851" sldId="273"/>
            <ac:cxnSpMk id="12" creationId="{2D11D1D3-AF73-96C5-D270-3F593614017C}"/>
          </ac:cxnSpMkLst>
        </pc:cxnChg>
        <pc:cxnChg chg="mod">
          <ac:chgData name="Olivia Pearson" userId="85d75673-dcff-4b4b-9dfd-e95a59c3de1b" providerId="ADAL" clId="{18224166-BEB8-5716-8EA2-875D2499DA3F}" dt="2026-06-23T04:51:12.713" v="7216" actId="208"/>
          <ac:cxnSpMkLst>
            <pc:docMk/>
            <pc:sldMk cId="86145851" sldId="273"/>
            <ac:cxnSpMk id="20" creationId="{E3A7B62C-1E36-C7C6-DCE6-A07D68FD2384}"/>
          </ac:cxnSpMkLst>
        </pc:cxnChg>
        <pc:cxnChg chg="mod">
          <ac:chgData name="Olivia Pearson" userId="85d75673-dcff-4b4b-9dfd-e95a59c3de1b" providerId="ADAL" clId="{18224166-BEB8-5716-8EA2-875D2499DA3F}" dt="2026-06-23T04:51:12.713" v="7216" actId="208"/>
          <ac:cxnSpMkLst>
            <pc:docMk/>
            <pc:sldMk cId="86145851" sldId="273"/>
            <ac:cxnSpMk id="24" creationId="{0CF5D5E4-6BB9-6F88-BDD8-10DD55DD6A98}"/>
          </ac:cxnSpMkLst>
        </pc:cxnChg>
        <pc:cxnChg chg="add mod">
          <ac:chgData name="Olivia Pearson" userId="85d75673-dcff-4b4b-9dfd-e95a59c3de1b" providerId="ADAL" clId="{18224166-BEB8-5716-8EA2-875D2499DA3F}" dt="2026-06-23T04:51:12.713" v="7216" actId="208"/>
          <ac:cxnSpMkLst>
            <pc:docMk/>
            <pc:sldMk cId="86145851" sldId="273"/>
            <ac:cxnSpMk id="25" creationId="{9D6AEE03-721E-8F29-B7F4-414BEDB1EF69}"/>
          </ac:cxnSpMkLst>
        </pc:cxnChg>
      </pc:sldChg>
      <pc:sldChg chg="add del">
        <pc:chgData name="Olivia Pearson" userId="85d75673-dcff-4b4b-9dfd-e95a59c3de1b" providerId="ADAL" clId="{18224166-BEB8-5716-8EA2-875D2499DA3F}" dt="2026-06-23T04:45:31.505" v="6342" actId="2696"/>
        <pc:sldMkLst>
          <pc:docMk/>
          <pc:sldMk cId="3658433033" sldId="27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7CD652-D987-48A0-8EAC-E50CCE721779}" type="datetimeFigureOut">
              <a:rPr lang="en-NZ" smtClean="0"/>
              <a:t>6/07/2026</a:t>
            </a:fld>
            <a:endParaRPr lang="en-N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N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BDF837-2A67-4D18-82EE-D5356DC4DBE1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261504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BDF837-2A67-4D18-82EE-D5356DC4DBE1}" type="slidenum">
              <a:rPr lang="en-NZ" smtClean="0"/>
              <a:t>1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0723848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NZ" dirty="0"/>
          </a:p>
          <a:p>
            <a:endParaRPr lang="en-N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BDF837-2A67-4D18-82EE-D5356DC4DBE1}" type="slidenum">
              <a:rPr lang="en-NZ" smtClean="0"/>
              <a:t>2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0799130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85F1D0-7592-2D31-E0C1-92B2421456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E406F1-EEA1-6148-0052-58300B5B54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D81B4D-70DA-ADF6-E169-B685F80C00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A7D39D-C327-1DD3-05A8-A3E4C458BC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BDF837-2A67-4D18-82EE-D5356DC4DBE1}" type="slidenum">
              <a:rPr lang="en-NZ" smtClean="0"/>
              <a:t>3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7621516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BE334C-09DB-3019-C9B9-38672F8B92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A2DB7A-4B33-E3DC-5AED-3560E549CA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7B6742-B5D2-9EC4-58D2-D2BBB13702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NZ" dirty="0"/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3EE174-304C-4D44-4E31-FAA3579B3F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BDF837-2A67-4D18-82EE-D5356DC4DBE1}" type="slidenum">
              <a:rPr lang="en-NZ" smtClean="0"/>
              <a:t>4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2083396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C182BF-4DE3-D6E3-82C9-9D65EC1CA6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D7FD37-0826-242F-C482-5379862BB3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B4B620-4F23-9072-A95F-6BABE711A9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9B0500-78A2-D210-00BC-83953E3A64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BDF837-2A67-4D18-82EE-D5356DC4DBE1}" type="slidenum">
              <a:rPr lang="en-NZ" smtClean="0"/>
              <a:t>5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552418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807D0F-B3FC-0E0D-BD8C-EE0A1EF336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6FAEF7-B1D8-56BE-E178-206CAC81A8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92404F-9EFF-86B3-7DCE-4F779994A8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4FE546-32B8-B27D-9B6B-BBCF137E02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BDF837-2A67-4D18-82EE-D5356DC4DBE1}" type="slidenum">
              <a:rPr lang="en-NZ" smtClean="0"/>
              <a:t>6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6253549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D10ACD-94AA-940E-4DBE-29542238AC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271F96-D1AE-6E05-9833-8C519F31A0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1E6722-A18E-D637-6519-E5B09C8E56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9073CD-3CCE-13EC-1B7F-00AF77C95D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BDF837-2A67-4D18-82EE-D5356DC4DBE1}" type="slidenum">
              <a:rPr lang="en-NZ" smtClean="0"/>
              <a:t>7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922857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FD9DB8-36B0-E28B-8EC0-41F3757E19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4EB6FF-1B97-1CB3-2EE4-28B35D3975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B89F20-A005-9CD4-C852-F048E14190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742C76-A521-C0F3-4DF4-98843B834C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BDF837-2A67-4D18-82EE-D5356DC4DBE1}" type="slidenum">
              <a:rPr lang="en-NZ" smtClean="0"/>
              <a:t>8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2304614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D3B7B0-63B4-6A64-B88A-23742554B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717B4E-E8F6-FDB1-859F-144F6750F0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630E13-8363-3FE7-629C-16F7A58C46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C2C79B-DEEE-7A86-DA2C-E6E374DBDF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BDF837-2A67-4D18-82EE-D5356DC4DBE1}" type="slidenum">
              <a:rPr lang="en-NZ" smtClean="0"/>
              <a:t>9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2385413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CC8E8-3274-B280-9494-6281F64C7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952E3F-A686-C5E6-5093-B7799DDEB6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267ED8-8E67-48D8-A8F7-A723099F4E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0770B2-DF00-EEE0-1802-4522C4F51C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BDF837-2A67-4D18-82EE-D5356DC4DBE1}" type="slidenum">
              <a:rPr lang="en-NZ" smtClean="0"/>
              <a:t>10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6646690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2861A9-72A9-8984-7616-3C47DC7C2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B577B5-88AE-DEC3-23BD-5BEA8D9243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BE44C2-0DE9-C4DB-1BFA-D35C1DB19C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0873BA-2758-6DC1-35D0-B2B0114D23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BDF837-2A67-4D18-82EE-D5356DC4DBE1}" type="slidenum">
              <a:rPr lang="en-NZ" smtClean="0"/>
              <a:t>11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698430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86499-C757-3E76-F368-FDB962FC1F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EAB189-8A62-38B6-469C-0628685A14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E8CD91-A955-EA49-BECD-C2F9AEBEC7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3E85E2-A73D-91CB-2911-9AD444DBCC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BDF837-2A67-4D18-82EE-D5356DC4DBE1}" type="slidenum">
              <a:rPr lang="en-NZ" smtClean="0"/>
              <a:t>12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464392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yellow logo&#10;&#10;Description automatically generated">
            <a:extLst>
              <a:ext uri="{FF2B5EF4-FFF2-40B4-BE49-F238E27FC236}">
                <a16:creationId xmlns:a16="http://schemas.microsoft.com/office/drawing/2014/main" id="{744DFA83-27F6-3A90-4827-4271447378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9CA93AE-75F3-57AF-F781-11A04A0EB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Autofit/>
          </a:bodyPr>
          <a:lstStyle>
            <a:lvl1pPr>
              <a:defRPr sz="5500"/>
            </a:lvl1pPr>
          </a:lstStyle>
          <a:p>
            <a:endParaRPr lang="en-N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19B239A-6B47-2367-D248-B06A9B4026F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093D543D-06EE-BAE4-EEF8-A08E50607D5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9670" y="1233787"/>
            <a:ext cx="545623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1531774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yellow logo&#10;&#10;Description automatically generated">
            <a:extLst>
              <a:ext uri="{FF2B5EF4-FFF2-40B4-BE49-F238E27FC236}">
                <a16:creationId xmlns:a16="http://schemas.microsoft.com/office/drawing/2014/main" id="{5646DDDE-EA1C-50F0-DCC9-964C699515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9CA93AE-75F3-57AF-F781-11A04A0EB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Autofit/>
          </a:bodyPr>
          <a:lstStyle>
            <a:lvl1pPr>
              <a:defRPr sz="5500"/>
            </a:lvl1pPr>
          </a:lstStyle>
          <a:p>
            <a:endParaRPr lang="en-N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19B239A-6B47-2367-D248-B06A9B4026F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093D543D-06EE-BAE4-EEF8-A08E50607D5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9670" y="1233787"/>
            <a:ext cx="545623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16880158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yellow logo&#10;&#10;Description automatically generated">
            <a:extLst>
              <a:ext uri="{FF2B5EF4-FFF2-40B4-BE49-F238E27FC236}">
                <a16:creationId xmlns:a16="http://schemas.microsoft.com/office/drawing/2014/main" id="{B815EC2E-451F-40A4-6E9E-DCC763DDEB5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9CA93AE-75F3-57AF-F781-11A04A0EB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Autofit/>
          </a:bodyPr>
          <a:lstStyle>
            <a:lvl1pPr>
              <a:defRPr sz="5500"/>
            </a:lvl1pPr>
          </a:lstStyle>
          <a:p>
            <a:endParaRPr lang="en-N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19B239A-6B47-2367-D248-B06A9B4026F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093D543D-06EE-BAE4-EEF8-A08E50607D5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9670" y="1233787"/>
            <a:ext cx="545623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9833344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background with a logo&#10;&#10;Description automatically generated">
            <a:extLst>
              <a:ext uri="{FF2B5EF4-FFF2-40B4-BE49-F238E27FC236}">
                <a16:creationId xmlns:a16="http://schemas.microsoft.com/office/drawing/2014/main" id="{8183A9E6-C272-3BF9-3F91-A63D3916F0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9CA93AE-75F3-57AF-F781-11A04A0EB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Autofit/>
          </a:bodyPr>
          <a:lstStyle>
            <a:lvl1pPr>
              <a:defRPr sz="5500"/>
            </a:lvl1pPr>
          </a:lstStyle>
          <a:p>
            <a:endParaRPr lang="en-N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19B239A-6B47-2367-D248-B06A9B4026F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093D543D-06EE-BAE4-EEF8-A08E50607D5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9670" y="1233787"/>
            <a:ext cx="545623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19767457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yellow logo&#10;&#10;Description automatically generated">
            <a:extLst>
              <a:ext uri="{FF2B5EF4-FFF2-40B4-BE49-F238E27FC236}">
                <a16:creationId xmlns:a16="http://schemas.microsoft.com/office/drawing/2014/main" id="{55E0CF27-833D-34CE-3049-B7325A4D767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9CA93AE-75F3-57AF-F781-11A04A0EB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671" y="448887"/>
            <a:ext cx="5556330" cy="872837"/>
          </a:xfrm>
        </p:spPr>
        <p:txBody>
          <a:bodyPr anchor="t">
            <a:noAutofit/>
          </a:bodyPr>
          <a:lstStyle>
            <a:lvl1pPr>
              <a:defRPr sz="5500"/>
            </a:lvl1pPr>
          </a:lstStyle>
          <a:p>
            <a:endParaRPr lang="en-N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19B239A-6B47-2367-D248-B06A9B4026F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25463" y="6245838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093D543D-06EE-BAE4-EEF8-A08E50607D5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9670" y="1233787"/>
            <a:ext cx="545623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7505799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A1AC02B6-14F3-E882-F1EE-C18B9FAA9D7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FF8F67DF-D8CD-561A-3B8E-9BD3F0CAEA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0" y="448887"/>
            <a:ext cx="10505319" cy="87283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>
              <a:defRPr sz="5500"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67B0EDF8-AB8A-BB66-FCF2-12D853B1FC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25463" y="448887"/>
            <a:ext cx="6915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5BB8EF9-CCB3-6962-2817-20E95208C53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9670" y="1233787"/>
            <a:ext cx="545623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643338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yellow logo&#10;&#10;Description automatically generated">
            <a:extLst>
              <a:ext uri="{FF2B5EF4-FFF2-40B4-BE49-F238E27FC236}">
                <a16:creationId xmlns:a16="http://schemas.microsoft.com/office/drawing/2014/main" id="{42F92E93-F786-0948-DAE8-32BE046551C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FF8F67DF-D8CD-561A-3B8E-9BD3F0CAEA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0" y="448887"/>
            <a:ext cx="10505319" cy="87283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>
              <a:defRPr sz="5500"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67B0EDF8-AB8A-BB66-FCF2-12D853B1FC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25463" y="448887"/>
            <a:ext cx="6915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5BB8EF9-CCB3-6962-2817-20E95208C53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9670" y="1233787"/>
            <a:ext cx="545623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9498641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logo&#10;&#10;Description automatically generated">
            <a:extLst>
              <a:ext uri="{FF2B5EF4-FFF2-40B4-BE49-F238E27FC236}">
                <a16:creationId xmlns:a16="http://schemas.microsoft.com/office/drawing/2014/main" id="{A7E12E34-5B41-7205-9127-765CB755E4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FF8F67DF-D8CD-561A-3B8E-9BD3F0CAEA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0" y="448887"/>
            <a:ext cx="10505319" cy="87283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>
              <a:defRPr sz="5500"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67B0EDF8-AB8A-BB66-FCF2-12D853B1FC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25463" y="448887"/>
            <a:ext cx="6915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5BB8EF9-CCB3-6962-2817-20E95208C53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9670" y="1233787"/>
            <a:ext cx="545623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11071172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background with a logo&#10;&#10;Description automatically generated">
            <a:extLst>
              <a:ext uri="{FF2B5EF4-FFF2-40B4-BE49-F238E27FC236}">
                <a16:creationId xmlns:a16="http://schemas.microsoft.com/office/drawing/2014/main" id="{2F20707B-A68D-E0E2-8E8D-BA2772DEBE9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FF8F67DF-D8CD-561A-3B8E-9BD3F0CAEA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0" y="448887"/>
            <a:ext cx="10505319" cy="87283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>
              <a:defRPr sz="5500"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67B0EDF8-AB8A-BB66-FCF2-12D853B1FC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25463" y="448887"/>
            <a:ext cx="6915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5BB8EF9-CCB3-6962-2817-20E95208C53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9670" y="1233787"/>
            <a:ext cx="545623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122212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yellow logo&#10;&#10;Description automatically generated">
            <a:extLst>
              <a:ext uri="{FF2B5EF4-FFF2-40B4-BE49-F238E27FC236}">
                <a16:creationId xmlns:a16="http://schemas.microsoft.com/office/drawing/2014/main" id="{B1F22037-BDCD-11E7-B1A8-BE162404C8C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FF8F67DF-D8CD-561A-3B8E-9BD3F0CAEA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1" y="448887"/>
            <a:ext cx="5556330" cy="87283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>
              <a:defRPr sz="5500"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67B0EDF8-AB8A-BB66-FCF2-12D853B1FC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25463" y="6211333"/>
            <a:ext cx="6915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5BB8EF9-CCB3-6962-2817-20E95208C53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9670" y="1233787"/>
            <a:ext cx="545623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2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9132179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80A9F50-533B-C1D8-B2DE-153F6E7DF2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9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BD4430A-1F28-76C5-E898-711D8EE82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6922" y="448887"/>
            <a:ext cx="10505319" cy="872837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9C75FB-18F6-506E-E6CF-600418BA2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D4713BF5-4A18-16DC-9965-981C006F7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548" y="5020389"/>
            <a:ext cx="4120955" cy="101472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198920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3181" userDrawn="1">
          <p15:clr>
            <a:srgbClr val="FBAE40"/>
          </p15:clr>
        </p15:guide>
        <p15:guide id="4" pos="347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26175D43-4F96-7668-461D-EA052D9C87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BD4430A-1F28-76C5-E898-711D8EE82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6922" y="448887"/>
            <a:ext cx="10505319" cy="872837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9C75FB-18F6-506E-E6CF-600418BA2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D4713BF5-4A18-16DC-9965-981C006F7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548" y="5020389"/>
            <a:ext cx="4120955" cy="101472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30377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3181" userDrawn="1">
          <p15:clr>
            <a:srgbClr val="FBAE40"/>
          </p15:clr>
        </p15:guide>
        <p15:guide id="4" pos="347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A27C2E76-68CF-1B04-838A-FEC72B5A31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BD4430A-1F28-76C5-E898-711D8EE82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6922" y="448887"/>
            <a:ext cx="10505319" cy="872837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9C75FB-18F6-506E-E6CF-600418BA2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D4713BF5-4A18-16DC-9965-981C006F7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548" y="5020389"/>
            <a:ext cx="4120955" cy="101472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500686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3181" userDrawn="1">
          <p15:clr>
            <a:srgbClr val="FBAE40"/>
          </p15:clr>
        </p15:guide>
        <p15:guide id="4" pos="347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logo&#10;&#10;Description automatically generated">
            <a:extLst>
              <a:ext uri="{FF2B5EF4-FFF2-40B4-BE49-F238E27FC236}">
                <a16:creationId xmlns:a16="http://schemas.microsoft.com/office/drawing/2014/main" id="{6A73E944-C244-CB4C-FA06-00F7709FEBE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BD4430A-1F28-76C5-E898-711D8EE82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6922" y="448887"/>
            <a:ext cx="10505319" cy="872837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9C75FB-18F6-506E-E6CF-600418BA2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D4713BF5-4A18-16DC-9965-981C006F7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548" y="5020389"/>
            <a:ext cx="4120955" cy="101472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838653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3181" userDrawn="1">
          <p15:clr>
            <a:srgbClr val="FBAE40"/>
          </p15:clr>
        </p15:guide>
        <p15:guide id="4" pos="347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rectangular object with text&#10;&#10;Description automatically generated">
            <a:extLst>
              <a:ext uri="{FF2B5EF4-FFF2-40B4-BE49-F238E27FC236}">
                <a16:creationId xmlns:a16="http://schemas.microsoft.com/office/drawing/2014/main" id="{58435695-1B72-0E1D-FA79-FF07700F32C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BD4430A-1F28-76C5-E898-711D8EE82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6923" y="448887"/>
            <a:ext cx="5539078" cy="872837"/>
          </a:xfrm>
        </p:spPr>
        <p:txBody>
          <a:bodyPr anchor="t"/>
          <a:lstStyle>
            <a:lvl1pPr>
              <a:defRPr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9C75FB-18F6-506E-E6CF-600418BA2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D4713BF5-4A18-16DC-9965-981C006F7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548" y="5020389"/>
            <a:ext cx="4120955" cy="101472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926431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3181" userDrawn="1">
          <p15:clr>
            <a:srgbClr val="FBAE40"/>
          </p15:clr>
        </p15:guide>
        <p15:guide id="4" pos="347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le 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ck tower with a blue sky&#10;&#10;Description automatically generated">
            <a:extLst>
              <a:ext uri="{FF2B5EF4-FFF2-40B4-BE49-F238E27FC236}">
                <a16:creationId xmlns:a16="http://schemas.microsoft.com/office/drawing/2014/main" id="{89A5DE4D-DEF3-3948-25FC-BD7E8EA310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A3783FE-193B-039E-7E09-A9F926C817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1830" y="448887"/>
            <a:ext cx="6427174" cy="2852737"/>
          </a:xfrm>
        </p:spPr>
        <p:txBody>
          <a:bodyPr anchor="t">
            <a:normAutofit/>
          </a:bodyPr>
          <a:lstStyle>
            <a:lvl1pPr>
              <a:defRPr sz="5500"/>
            </a:lvl1pPr>
          </a:lstStyle>
          <a:p>
            <a:r>
              <a:rPr lang="en-NZ" dirty="0"/>
              <a:t>Click to add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56C60E-D47D-6C7F-E993-C796762CE6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832" y="3519373"/>
            <a:ext cx="4120955" cy="92248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87947E-EAEB-254A-F6E7-E031E4B43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9229796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347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uilding with a clock tower&#10;&#10;Description automatically generated">
            <a:extLst>
              <a:ext uri="{FF2B5EF4-FFF2-40B4-BE49-F238E27FC236}">
                <a16:creationId xmlns:a16="http://schemas.microsoft.com/office/drawing/2014/main" id="{D2AAF3ED-2D34-5826-2B5F-B37F7955DD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9CA93AE-75F3-57AF-F781-11A04A0EBE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8" y="515386"/>
            <a:ext cx="5924925" cy="1700912"/>
          </a:xfrm>
        </p:spPr>
        <p:txBody>
          <a:bodyPr anchor="t">
            <a:normAutofit/>
          </a:bodyPr>
          <a:lstStyle>
            <a:lvl1pPr>
              <a:defRPr sz="5500"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19B239A-6B47-2367-D248-B06A9B4026F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C32BB10A-0CFF-A60B-0CB3-848EC9C05F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5986129"/>
            <a:ext cx="4120955" cy="35648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601923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393" userDrawn="1">
          <p15:clr>
            <a:srgbClr val="FBAE40"/>
          </p15:clr>
        </p15:guide>
        <p15:guide id="4" pos="39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all building with a clock tower&#10;&#10;Description automatically generated">
            <a:extLst>
              <a:ext uri="{FF2B5EF4-FFF2-40B4-BE49-F238E27FC236}">
                <a16:creationId xmlns:a16="http://schemas.microsoft.com/office/drawing/2014/main" id="{13B5CF3A-9D97-C6DB-AA32-BE81B0FEE1C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 descr="A building with a clock tower&#10;&#10;Description automatically generated">
            <a:extLst>
              <a:ext uri="{FF2B5EF4-FFF2-40B4-BE49-F238E27FC236}">
                <a16:creationId xmlns:a16="http://schemas.microsoft.com/office/drawing/2014/main" id="{D2AAF3ED-2D34-5826-2B5F-B37F7955DD9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9CA93AE-75F3-57AF-F781-11A04A0EBE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8" y="515386"/>
            <a:ext cx="5924925" cy="1700912"/>
          </a:xfrm>
        </p:spPr>
        <p:txBody>
          <a:bodyPr anchor="t">
            <a:normAutofit/>
          </a:bodyPr>
          <a:lstStyle>
            <a:lvl1pPr>
              <a:defRPr sz="5500"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19B239A-6B47-2367-D248-B06A9B4026F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C32BB10A-0CFF-A60B-0CB3-848EC9C05F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5986129"/>
            <a:ext cx="4120955" cy="35648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316325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393" userDrawn="1">
          <p15:clr>
            <a:srgbClr val="FBAE40"/>
          </p15:clr>
        </p15:guide>
        <p15:guide id="4" pos="39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le 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a clock tower&#10;&#10;Description automatically generated">
            <a:extLst>
              <a:ext uri="{FF2B5EF4-FFF2-40B4-BE49-F238E27FC236}">
                <a16:creationId xmlns:a16="http://schemas.microsoft.com/office/drawing/2014/main" id="{83499DA7-2105-1392-13D6-199A7B2935B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A3783FE-193B-039E-7E09-A9F926C817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2985" y="448887"/>
            <a:ext cx="7804851" cy="2852737"/>
          </a:xfrm>
        </p:spPr>
        <p:txBody>
          <a:bodyPr anchor="t">
            <a:normAutofit/>
          </a:bodyPr>
          <a:lstStyle>
            <a:lvl1pPr>
              <a:defRPr sz="5500"/>
            </a:lvl1pPr>
          </a:lstStyle>
          <a:p>
            <a:r>
              <a:rPr lang="en-NZ" dirty="0"/>
              <a:t>Click to add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56C60E-D47D-6C7F-E993-C796762CE6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611" y="5466838"/>
            <a:ext cx="4120955" cy="101472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87947E-EAEB-254A-F6E7-E031E4B43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25463" y="6116442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6899988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347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Title 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ity on a hill with a body of water&#10;&#10;Description automatically generated">
            <a:extLst>
              <a:ext uri="{FF2B5EF4-FFF2-40B4-BE49-F238E27FC236}">
                <a16:creationId xmlns:a16="http://schemas.microsoft.com/office/drawing/2014/main" id="{0ED9DA3B-1E63-61EC-4F3C-20C2E3FE13E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A3783FE-193B-039E-7E09-A9F926C817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2985" y="448887"/>
            <a:ext cx="7804851" cy="2852737"/>
          </a:xfrm>
        </p:spPr>
        <p:txBody>
          <a:bodyPr anchor="t">
            <a:normAutofit/>
          </a:bodyPr>
          <a:lstStyle>
            <a:lvl1pPr>
              <a:defRPr sz="5500"/>
            </a:lvl1pPr>
          </a:lstStyle>
          <a:p>
            <a:r>
              <a:rPr lang="en-NZ" dirty="0"/>
              <a:t>Click to add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56C60E-D47D-6C7F-E993-C796762CE6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611" y="5466838"/>
            <a:ext cx="4120955" cy="101472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87947E-EAEB-254A-F6E7-E031E4B43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25463" y="6116442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9452810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347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Title 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boats on a dock next to a building&#10;&#10;Description automatically generated">
            <a:extLst>
              <a:ext uri="{FF2B5EF4-FFF2-40B4-BE49-F238E27FC236}">
                <a16:creationId xmlns:a16="http://schemas.microsoft.com/office/drawing/2014/main" id="{FD827E5D-33C9-C500-2FAD-E7E7FA39EB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A3783FE-193B-039E-7E09-A9F926C817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2985" y="448887"/>
            <a:ext cx="7804851" cy="2852737"/>
          </a:xfrm>
        </p:spPr>
        <p:txBody>
          <a:bodyPr anchor="t">
            <a:normAutofit/>
          </a:bodyPr>
          <a:lstStyle>
            <a:lvl1pPr>
              <a:defRPr sz="5500"/>
            </a:lvl1pPr>
          </a:lstStyle>
          <a:p>
            <a:r>
              <a:rPr lang="en-NZ" dirty="0"/>
              <a:t>Click to add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56C60E-D47D-6C7F-E993-C796762CE6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611" y="5466838"/>
            <a:ext cx="4120955" cy="101472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87947E-EAEB-254A-F6E7-E031E4B43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25463" y="6116442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42208957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347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ridge over water with trees and a building&#10;&#10;Description automatically generated">
            <a:extLst>
              <a:ext uri="{FF2B5EF4-FFF2-40B4-BE49-F238E27FC236}">
                <a16:creationId xmlns:a16="http://schemas.microsoft.com/office/drawing/2014/main" id="{9313BBA1-87D9-CEC1-322B-7424C2E312B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87947E-EAEB-254A-F6E7-E031E4B43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25463" y="302239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3941689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347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idge over water with trees and a logo&#10;&#10;Description automatically generated">
            <a:extLst>
              <a:ext uri="{FF2B5EF4-FFF2-40B4-BE49-F238E27FC236}">
                <a16:creationId xmlns:a16="http://schemas.microsoft.com/office/drawing/2014/main" id="{C80695EC-3F47-00E0-ED21-9F48469BEC1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87947E-EAEB-254A-F6E7-E031E4B43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25463" y="302239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87D4C96-8717-037E-B4D0-2F24E3EF8E4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2985" y="448887"/>
            <a:ext cx="7804851" cy="2852737"/>
          </a:xfrm>
        </p:spPr>
        <p:txBody>
          <a:bodyPr anchor="t">
            <a:normAutofit/>
          </a:bodyPr>
          <a:lstStyle>
            <a:lvl1pPr>
              <a:defRPr sz="5500"/>
            </a:lvl1pPr>
          </a:lstStyle>
          <a:p>
            <a:r>
              <a:rPr lang="en-NZ" dirty="0"/>
              <a:t>Click to add title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B12AFD77-12AC-49DE-F596-ACF75232EC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611" y="5466838"/>
            <a:ext cx="4120955" cy="101472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004284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347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a clock tower&#10;&#10;Description automatically generated">
            <a:extLst>
              <a:ext uri="{FF2B5EF4-FFF2-40B4-BE49-F238E27FC236}">
                <a16:creationId xmlns:a16="http://schemas.microsoft.com/office/drawing/2014/main" id="{DFEFDF5E-B7E3-7EAB-ED59-45A1BCF7C2C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9CA93AE-75F3-57AF-F781-11A04A0EBE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48367" y="5444259"/>
            <a:ext cx="5777095" cy="824023"/>
          </a:xfrm>
        </p:spPr>
        <p:txBody>
          <a:bodyPr anchor="b">
            <a:noAutofit/>
          </a:bodyPr>
          <a:lstStyle>
            <a:lvl1pPr>
              <a:defRPr sz="5500"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19B239A-6B47-2367-D248-B06A9B4026F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225463" y="6305693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0781615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black gradient&#10;&#10;Description automatically generated">
            <a:extLst>
              <a:ext uri="{FF2B5EF4-FFF2-40B4-BE49-F238E27FC236}">
                <a16:creationId xmlns:a16="http://schemas.microsoft.com/office/drawing/2014/main" id="{AC53E67A-2102-B596-616A-DB776E1057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5F81016-475F-C449-898B-8725BC1B8EB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8C2F4B-07A1-2C4C-3091-E421F1ACF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14889" y="6226550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4FE0463-0638-FBB7-AC39-92A3FF293E30}"/>
              </a:ext>
            </a:extLst>
          </p:cNvPr>
          <p:cNvCxnSpPr>
            <a:cxnSpLocks/>
          </p:cNvCxnSpPr>
          <p:nvPr userDrawn="1"/>
        </p:nvCxnSpPr>
        <p:spPr>
          <a:xfrm>
            <a:off x="539670" y="1571889"/>
            <a:ext cx="10505319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99180-4889-F1C1-B6AF-6E7AC58583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7CC3FE66-D785-D7AA-782E-94054D513E0B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096000" y="1770610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54FFF6FF-7E57-06B3-0423-F1E85D03195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671" y="1015211"/>
            <a:ext cx="1050531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8187748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black gradient&#10;&#10;Description automatically generated">
            <a:extLst>
              <a:ext uri="{FF2B5EF4-FFF2-40B4-BE49-F238E27FC236}">
                <a16:creationId xmlns:a16="http://schemas.microsoft.com/office/drawing/2014/main" id="{AC53E67A-2102-B596-616A-DB776E1057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5F81016-475F-C449-898B-8725BC1B8EB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anchor="t">
            <a:normAutofit/>
          </a:bodyPr>
          <a:lstStyle>
            <a:lvl1pPr>
              <a:defRPr sz="4000">
                <a:solidFill>
                  <a:srgbClr val="FFC000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8C2F4B-07A1-2C4C-3091-E421F1ACF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14889" y="6226550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4FE0463-0638-FBB7-AC39-92A3FF293E30}"/>
              </a:ext>
            </a:extLst>
          </p:cNvPr>
          <p:cNvCxnSpPr>
            <a:cxnSpLocks/>
          </p:cNvCxnSpPr>
          <p:nvPr userDrawn="1"/>
        </p:nvCxnSpPr>
        <p:spPr>
          <a:xfrm>
            <a:off x="539670" y="1571884"/>
            <a:ext cx="10505319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99180-4889-F1C1-B6AF-6E7AC58583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7CC3FE66-D785-D7AA-782E-94054D513E0B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096000" y="1770610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ACC7D600-C413-6AAB-63E7-D6286B84AAF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671" y="1013238"/>
            <a:ext cx="1050531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0383541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square with white dots&#10;&#10;Description automatically generated">
            <a:extLst>
              <a:ext uri="{FF2B5EF4-FFF2-40B4-BE49-F238E27FC236}">
                <a16:creationId xmlns:a16="http://schemas.microsoft.com/office/drawing/2014/main" id="{9CA772EC-4E91-502D-D329-D796201ABFF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97EDDF7-F811-AD33-6B9E-699C969F74D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0" y="448887"/>
            <a:ext cx="10505319" cy="872837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2CEC0185-4779-267C-DC1E-753CB9E9BA9D}"/>
              </a:ext>
            </a:extLst>
          </p:cNvPr>
          <p:cNvSpPr txBox="1">
            <a:spLocks/>
          </p:cNvSpPr>
          <p:nvPr userDrawn="1"/>
        </p:nvSpPr>
        <p:spPr>
          <a:xfrm>
            <a:off x="11019111" y="6226550"/>
            <a:ext cx="6915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254C67DE-C3BC-3B8E-A81C-B1E329F18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B2ECE950-A94A-F14C-B82B-8D9179EB1895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096000" y="1770610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184CEC86-8E6C-0564-B90B-4C92A89690CB}"/>
              </a:ext>
            </a:extLst>
          </p:cNvPr>
          <p:cNvCxnSpPr>
            <a:cxnSpLocks/>
          </p:cNvCxnSpPr>
          <p:nvPr userDrawn="1"/>
        </p:nvCxnSpPr>
        <p:spPr>
          <a:xfrm>
            <a:off x="539670" y="1571889"/>
            <a:ext cx="10505319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AE67EC-E78E-2AAF-F884-0DB4CE5DFE3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671" y="1015211"/>
            <a:ext cx="1050531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5070776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89939DCC-5F37-5F41-50F6-1FFAAE59A6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639553-6867-BDFE-8A6E-53B4ED2AC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44989" y="6188721"/>
            <a:ext cx="69155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CAC400B-6588-6B43-5FF0-DA82548593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0" y="448887"/>
            <a:ext cx="10505319" cy="872837"/>
          </a:xfrm>
        </p:spPr>
        <p:txBody>
          <a:bodyPr anchor="t">
            <a:normAutofit/>
          </a:bodyPr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C1A8B6F-A458-076E-ACE6-2B0BFC3E1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407C483-7435-DCCB-1646-FFAE5D6241C4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096000" y="1770610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90460E70-81D7-A6DC-D83E-4F3577A4E887}"/>
              </a:ext>
            </a:extLst>
          </p:cNvPr>
          <p:cNvCxnSpPr>
            <a:cxnSpLocks/>
          </p:cNvCxnSpPr>
          <p:nvPr userDrawn="1"/>
        </p:nvCxnSpPr>
        <p:spPr>
          <a:xfrm>
            <a:off x="539670" y="1571889"/>
            <a:ext cx="10505319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285C5F-8466-6CD0-3B5A-D74E1DC5065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671" y="1015211"/>
            <a:ext cx="1050531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7860943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89939DCC-5F37-5F41-50F6-1FFAAE59A6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639553-6867-BDFE-8A6E-53B4ED2AC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44989" y="6188721"/>
            <a:ext cx="69155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CAC400B-6588-6B43-5FF0-DA82548593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0" y="448887"/>
            <a:ext cx="10505319" cy="872837"/>
          </a:xfrm>
        </p:spPr>
        <p:txBody>
          <a:bodyPr anchor="t">
            <a:normAutofit/>
          </a:bodyPr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C1A8B6F-A458-076E-ACE6-2B0BFC3E1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407C483-7435-DCCB-1646-FFAE5D6241C4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096000" y="1770610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C78C9E6E-9F3D-AC79-FBDD-808D71A8C4C0}"/>
              </a:ext>
            </a:extLst>
          </p:cNvPr>
          <p:cNvCxnSpPr>
            <a:cxnSpLocks/>
          </p:cNvCxnSpPr>
          <p:nvPr userDrawn="1"/>
        </p:nvCxnSpPr>
        <p:spPr>
          <a:xfrm>
            <a:off x="539670" y="1571889"/>
            <a:ext cx="10505319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256C12-7C56-43C2-420B-5D6EDC3CE24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671" y="1015211"/>
            <a:ext cx="1050531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4918018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tex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black gradient&#10;&#10;Description automatically generated">
            <a:extLst>
              <a:ext uri="{FF2B5EF4-FFF2-40B4-BE49-F238E27FC236}">
                <a16:creationId xmlns:a16="http://schemas.microsoft.com/office/drawing/2014/main" id="{AC53E67A-2102-B596-616A-DB776E1057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5F81016-475F-C449-898B-8725BC1B8EB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8C2F4B-07A1-2C4C-3091-E421F1ACF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14889" y="6226550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99180-4889-F1C1-B6AF-6E7AC58583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78F2F7F-E5B0-3B95-949D-3D29E21DA25A}"/>
              </a:ext>
            </a:extLst>
          </p:cNvPr>
          <p:cNvSpPr txBox="1">
            <a:spLocks/>
          </p:cNvSpPr>
          <p:nvPr userDrawn="1"/>
        </p:nvSpPr>
        <p:spPr>
          <a:xfrm>
            <a:off x="539670" y="448887"/>
            <a:ext cx="10505319" cy="8728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add title</a:t>
            </a:r>
            <a:endParaRPr lang="en-NZ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F6E4A87-5653-C720-1974-EC78D92F6B6A}"/>
              </a:ext>
            </a:extLst>
          </p:cNvPr>
          <p:cNvCxnSpPr>
            <a:cxnSpLocks/>
          </p:cNvCxnSpPr>
          <p:nvPr userDrawn="1"/>
        </p:nvCxnSpPr>
        <p:spPr>
          <a:xfrm>
            <a:off x="539670" y="1571889"/>
            <a:ext cx="10505319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196446E-34E9-6A64-5E55-AB86DA690B7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671" y="1015211"/>
            <a:ext cx="1050531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5125080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black gradient&#10;&#10;Description automatically generated">
            <a:extLst>
              <a:ext uri="{FF2B5EF4-FFF2-40B4-BE49-F238E27FC236}">
                <a16:creationId xmlns:a16="http://schemas.microsoft.com/office/drawing/2014/main" id="{AC53E67A-2102-B596-616A-DB776E1057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5F81016-475F-C449-898B-8725BC1B8EB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anchor="t">
            <a:normAutofit/>
          </a:bodyPr>
          <a:lstStyle>
            <a:lvl1pPr>
              <a:defRPr sz="4000">
                <a:solidFill>
                  <a:srgbClr val="FFC000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8C2F4B-07A1-2C4C-3091-E421F1ACF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14889" y="6226550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99180-4889-F1C1-B6AF-6E7AC58583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167A003-9EED-BD46-327F-DAB0619F4E8C}"/>
              </a:ext>
            </a:extLst>
          </p:cNvPr>
          <p:cNvCxnSpPr>
            <a:cxnSpLocks/>
          </p:cNvCxnSpPr>
          <p:nvPr userDrawn="1"/>
        </p:nvCxnSpPr>
        <p:spPr>
          <a:xfrm>
            <a:off x="539670" y="1571889"/>
            <a:ext cx="10505319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58334497-152B-0334-C8C5-1D76538B751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671" y="1015211"/>
            <a:ext cx="1050531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3989832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tex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square with white dots&#10;&#10;Description automatically generated">
            <a:extLst>
              <a:ext uri="{FF2B5EF4-FFF2-40B4-BE49-F238E27FC236}">
                <a16:creationId xmlns:a16="http://schemas.microsoft.com/office/drawing/2014/main" id="{9CA772EC-4E91-502D-D329-D796201ABFF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97EDDF7-F811-AD33-6B9E-699C969F74D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0" y="448887"/>
            <a:ext cx="10505319" cy="872837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2CEC0185-4779-267C-DC1E-753CB9E9BA9D}"/>
              </a:ext>
            </a:extLst>
          </p:cNvPr>
          <p:cNvSpPr txBox="1">
            <a:spLocks/>
          </p:cNvSpPr>
          <p:nvPr userDrawn="1"/>
        </p:nvSpPr>
        <p:spPr>
          <a:xfrm>
            <a:off x="11010485" y="6226550"/>
            <a:ext cx="6915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254C67DE-C3BC-3B8E-A81C-B1E329F18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D3C4E4-50DC-71EE-4E50-CB9DDA15F73B}"/>
              </a:ext>
            </a:extLst>
          </p:cNvPr>
          <p:cNvSpPr txBox="1">
            <a:spLocks/>
          </p:cNvSpPr>
          <p:nvPr userDrawn="1"/>
        </p:nvSpPr>
        <p:spPr>
          <a:xfrm>
            <a:off x="539670" y="448887"/>
            <a:ext cx="10505319" cy="8728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add title</a:t>
            </a:r>
            <a:endParaRPr lang="en-NZ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D30DA55-2AE8-B4DA-70BA-9AF0E9084B64}"/>
              </a:ext>
            </a:extLst>
          </p:cNvPr>
          <p:cNvCxnSpPr>
            <a:cxnSpLocks/>
          </p:cNvCxnSpPr>
          <p:nvPr userDrawn="1"/>
        </p:nvCxnSpPr>
        <p:spPr>
          <a:xfrm>
            <a:off x="539670" y="1571889"/>
            <a:ext cx="10505319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3539145-8603-93F1-A8D6-F1BF4D248DD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671" y="1015211"/>
            <a:ext cx="1050531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5574819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tex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89939DCC-5F37-5F41-50F6-1FFAAE59A6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639553-6867-BDFE-8A6E-53B4ED2AC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44989" y="6188721"/>
            <a:ext cx="69155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CAC400B-6588-6B43-5FF0-DA82548593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0" y="448887"/>
            <a:ext cx="10505319" cy="872837"/>
          </a:xfrm>
        </p:spPr>
        <p:txBody>
          <a:bodyPr anchor="t">
            <a:normAutofit/>
          </a:bodyPr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5DB6116-87E8-52B3-75DD-CAC90DD5A409}"/>
              </a:ext>
            </a:extLst>
          </p:cNvPr>
          <p:cNvCxnSpPr>
            <a:cxnSpLocks/>
          </p:cNvCxnSpPr>
          <p:nvPr userDrawn="1"/>
        </p:nvCxnSpPr>
        <p:spPr>
          <a:xfrm>
            <a:off x="539670" y="1321724"/>
            <a:ext cx="10505319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C1A8B6F-A458-076E-ACE6-2B0BFC3E1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22354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tex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89939DCC-5F37-5F41-50F6-1FFAAE59A6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639553-6867-BDFE-8A6E-53B4ED2AC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44989" y="6188721"/>
            <a:ext cx="69155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CAC400B-6588-6B43-5FF0-DA82548593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0" y="448887"/>
            <a:ext cx="10505319" cy="872837"/>
          </a:xfrm>
        </p:spPr>
        <p:txBody>
          <a:bodyPr anchor="t">
            <a:normAutofit/>
          </a:bodyPr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5DB6116-87E8-52B3-75DD-CAC90DD5A409}"/>
              </a:ext>
            </a:extLst>
          </p:cNvPr>
          <p:cNvCxnSpPr>
            <a:cxnSpLocks/>
          </p:cNvCxnSpPr>
          <p:nvPr userDrawn="1"/>
        </p:nvCxnSpPr>
        <p:spPr>
          <a:xfrm>
            <a:off x="539670" y="1321724"/>
            <a:ext cx="10505319" cy="0"/>
          </a:xfrm>
          <a:prstGeom prst="line">
            <a:avLst/>
          </a:prstGeom>
          <a:ln w="31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C1A8B6F-A458-076E-ACE6-2B0BFC3E1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1030365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column tex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black gradient&#10;&#10;Description automatically generated">
            <a:extLst>
              <a:ext uri="{FF2B5EF4-FFF2-40B4-BE49-F238E27FC236}">
                <a16:creationId xmlns:a16="http://schemas.microsoft.com/office/drawing/2014/main" id="{AC53E67A-2102-B596-616A-DB776E1057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8C2F4B-07A1-2C4C-3091-E421F1ACF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14889" y="6226550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99180-4889-F1C1-B6AF-6E7AC58583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8A1BD61F-89BF-576A-87F6-761CE4B3178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0" y="448887"/>
            <a:ext cx="10505319" cy="872837"/>
          </a:xfr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ABE57A9-E59B-417D-DC65-CEC5FED8AA7F}"/>
              </a:ext>
            </a:extLst>
          </p:cNvPr>
          <p:cNvCxnSpPr>
            <a:cxnSpLocks/>
          </p:cNvCxnSpPr>
          <p:nvPr userDrawn="1"/>
        </p:nvCxnSpPr>
        <p:spPr>
          <a:xfrm>
            <a:off x="539670" y="1571889"/>
            <a:ext cx="10505319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2C61B735-89D2-9EB5-ACB8-25A3D971013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671" y="1015211"/>
            <a:ext cx="1050531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3249155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346" userDrawn="1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column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black gradient&#10;&#10;Description automatically generated">
            <a:extLst>
              <a:ext uri="{FF2B5EF4-FFF2-40B4-BE49-F238E27FC236}">
                <a16:creationId xmlns:a16="http://schemas.microsoft.com/office/drawing/2014/main" id="{AC53E67A-2102-B596-616A-DB776E1057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8C2F4B-07A1-2C4C-3091-E421F1ACF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14889" y="6226550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99180-4889-F1C1-B6AF-6E7AC58583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05BE2F7-D8E4-6725-F746-340A10272BB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0" y="448887"/>
            <a:ext cx="10505319" cy="872837"/>
          </a:xfrm>
        </p:spPr>
        <p:txBody>
          <a:bodyPr anchor="t">
            <a:normAutofit/>
          </a:bodyPr>
          <a:lstStyle>
            <a:lvl1pPr>
              <a:defRPr sz="40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9C8F633-B524-46D8-442F-3A80E57C4AF1}"/>
              </a:ext>
            </a:extLst>
          </p:cNvPr>
          <p:cNvCxnSpPr>
            <a:cxnSpLocks/>
          </p:cNvCxnSpPr>
          <p:nvPr userDrawn="1"/>
        </p:nvCxnSpPr>
        <p:spPr>
          <a:xfrm>
            <a:off x="539670" y="1571889"/>
            <a:ext cx="10505319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57326B87-429D-D002-8046-6C0B807DA14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671" y="1015211"/>
            <a:ext cx="1050531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14622693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346" userDrawn="1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column tex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square with white dots&#10;&#10;Description automatically generated">
            <a:extLst>
              <a:ext uri="{FF2B5EF4-FFF2-40B4-BE49-F238E27FC236}">
                <a16:creationId xmlns:a16="http://schemas.microsoft.com/office/drawing/2014/main" id="{9CA772EC-4E91-502D-D329-D796201ABFF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2CEC0185-4779-267C-DC1E-753CB9E9BA9D}"/>
              </a:ext>
            </a:extLst>
          </p:cNvPr>
          <p:cNvSpPr txBox="1">
            <a:spLocks/>
          </p:cNvSpPr>
          <p:nvPr userDrawn="1"/>
        </p:nvSpPr>
        <p:spPr>
          <a:xfrm>
            <a:off x="11019111" y="6223225"/>
            <a:ext cx="6915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254C67DE-C3BC-3B8E-A81C-B1E329F18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2FAD63-7050-4057-7DE5-5E8184D62DE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0" y="448887"/>
            <a:ext cx="10505319" cy="872837"/>
          </a:xfrm>
        </p:spPr>
        <p:txBody>
          <a:bodyPr anchor="t">
            <a:normAutofit/>
          </a:bodyPr>
          <a:lstStyle>
            <a:lvl1pPr>
              <a:defRPr sz="40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6A29FE3-FE95-4741-49AD-59556768031C}"/>
              </a:ext>
            </a:extLst>
          </p:cNvPr>
          <p:cNvCxnSpPr>
            <a:cxnSpLocks/>
          </p:cNvCxnSpPr>
          <p:nvPr userDrawn="1"/>
        </p:nvCxnSpPr>
        <p:spPr>
          <a:xfrm>
            <a:off x="539670" y="1571889"/>
            <a:ext cx="10505319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88477BEA-C7F7-DC13-FFA4-E7AC61EE9C2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671" y="1015211"/>
            <a:ext cx="1050531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8898187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column tex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89939DCC-5F37-5F41-50F6-1FFAAE59A6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639553-6867-BDFE-8A6E-53B4ED2AC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44989" y="6188721"/>
            <a:ext cx="69155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CAC400B-6588-6B43-5FF0-DA82548593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1" y="557902"/>
            <a:ext cx="5162389" cy="1048490"/>
          </a:xfrm>
        </p:spPr>
        <p:txBody>
          <a:bodyPr anchor="t">
            <a:normAutofit/>
          </a:bodyPr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C1A8B6F-A458-076E-ACE6-2B0BFC3E1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2124289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4DB5FD9-6E9E-6305-0B76-21AD27B40F8A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096000" y="1"/>
            <a:ext cx="6096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8300519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orient="horz" pos="346" userDrawn="1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column tex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89939DCC-5F37-5F41-50F6-1FFAAE59A6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639553-6867-BDFE-8A6E-53B4ED2AC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44989" y="6188721"/>
            <a:ext cx="69155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CAC400B-6588-6B43-5FF0-DA82548593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1" y="561028"/>
            <a:ext cx="5162390" cy="872837"/>
          </a:xfrm>
        </p:spPr>
        <p:txBody>
          <a:bodyPr anchor="t">
            <a:normAutofit/>
          </a:bodyPr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C1A8B6F-A458-076E-ACE6-2B0BFC3E1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2115664"/>
            <a:ext cx="5162390" cy="41139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C8C09789-57DA-FC4E-24C8-957EE8976A9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096000" y="1"/>
            <a:ext cx="6096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725903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46" userDrawn="1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ne column tex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black gradient&#10;&#10;Description automatically generated">
            <a:extLst>
              <a:ext uri="{FF2B5EF4-FFF2-40B4-BE49-F238E27FC236}">
                <a16:creationId xmlns:a16="http://schemas.microsoft.com/office/drawing/2014/main" id="{AC53E67A-2102-B596-616A-DB776E1057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8C2F4B-07A1-2C4C-3091-E421F1ACF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14889" y="6226550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99180-4889-F1C1-B6AF-6E7AC58583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68DBD9F1-D5DB-783C-EFFD-123EA84C4822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096000" y="1"/>
            <a:ext cx="6096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NZ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D98053D-03DB-4019-9CB2-BB400740C9C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0" y="556245"/>
            <a:ext cx="5162390" cy="872837"/>
          </a:xfrm>
        </p:spPr>
        <p:txBody>
          <a:bodyPr anchor="t"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6794885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ne column tex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square with white dots&#10;&#10;Description automatically generated">
            <a:extLst>
              <a:ext uri="{FF2B5EF4-FFF2-40B4-BE49-F238E27FC236}">
                <a16:creationId xmlns:a16="http://schemas.microsoft.com/office/drawing/2014/main" id="{92B324F7-55CD-E451-4EB1-67C71EEF00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8C2F4B-07A1-2C4C-3091-E421F1ACF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14889" y="6226550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99180-4889-F1C1-B6AF-6E7AC58583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456F314-B879-D6BC-349E-69A44EF7DEE3}"/>
              </a:ext>
            </a:extLst>
          </p:cNvPr>
          <p:cNvSpPr txBox="1">
            <a:spLocks/>
          </p:cNvSpPr>
          <p:nvPr userDrawn="1"/>
        </p:nvSpPr>
        <p:spPr>
          <a:xfrm>
            <a:off x="539671" y="561028"/>
            <a:ext cx="5162390" cy="87283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Click to add title</a:t>
            </a:r>
            <a:endParaRPr lang="en-NZ" sz="4000" dirty="0">
              <a:solidFill>
                <a:schemeClr val="bg1"/>
              </a:solidFill>
            </a:endParaRPr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68DBD9F1-D5DB-783C-EFFD-123EA84C4822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096000" y="1"/>
            <a:ext cx="6096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12958167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ne column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black gradient&#10;&#10;Description automatically generated">
            <a:extLst>
              <a:ext uri="{FF2B5EF4-FFF2-40B4-BE49-F238E27FC236}">
                <a16:creationId xmlns:a16="http://schemas.microsoft.com/office/drawing/2014/main" id="{AC53E67A-2102-B596-616A-DB776E1057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5F81016-475F-C449-898B-8725BC1B8EB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1" y="557418"/>
            <a:ext cx="5162390" cy="655775"/>
          </a:xfrm>
        </p:spPr>
        <p:txBody>
          <a:bodyPr anchor="t">
            <a:normAutofit/>
          </a:bodyPr>
          <a:lstStyle>
            <a:lvl1pPr>
              <a:defRPr sz="4000">
                <a:solidFill>
                  <a:srgbClr val="FFC000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8C2F4B-07A1-2C4C-3091-E421F1ACF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14889" y="6226550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99180-4889-F1C1-B6AF-6E7AC58583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162390" cy="4113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FF47CA94-2F4E-9C1E-B69C-F322E275A304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096000" y="1"/>
            <a:ext cx="6096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41087540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346" userDrawn="1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brea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black background&#10;&#10;Description automatically generated">
            <a:extLst>
              <a:ext uri="{FF2B5EF4-FFF2-40B4-BE49-F238E27FC236}">
                <a16:creationId xmlns:a16="http://schemas.microsoft.com/office/drawing/2014/main" id="{4D216A25-2771-857B-DB37-DF2F0D62C25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9D227D7-8608-0005-CC56-8B1A1F73AB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1" y="2329445"/>
            <a:ext cx="5697228" cy="872837"/>
          </a:xfrm>
        </p:spPr>
        <p:txBody>
          <a:bodyPr anchor="t">
            <a:noAutofit/>
          </a:bodyPr>
          <a:lstStyle>
            <a:lvl1pPr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5DBBB0-C5F4-E82A-6715-509F6B40A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08210" y="448887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16AF5C-9A53-5004-2762-E0707B10FD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671" y="3111429"/>
            <a:ext cx="1050531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0927348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brea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black gradient&#10;&#10;Description automatically generated">
            <a:extLst>
              <a:ext uri="{FF2B5EF4-FFF2-40B4-BE49-F238E27FC236}">
                <a16:creationId xmlns:a16="http://schemas.microsoft.com/office/drawing/2014/main" id="{AF13B094-1A8D-9B88-8EA5-093AB2DCA46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9D227D7-8608-0005-CC56-8B1A1F73AB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1" y="2329442"/>
            <a:ext cx="5697228" cy="872843"/>
          </a:xfrm>
        </p:spPr>
        <p:txBody>
          <a:bodyPr anchor="t">
            <a:noAutofit/>
          </a:bodyPr>
          <a:lstStyle>
            <a:lvl1pPr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5DBBB0-C5F4-E82A-6715-509F6B40A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08210" y="448887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974608-15F0-E2B4-13C1-06A4125AE87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671" y="3111429"/>
            <a:ext cx="1050531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4340730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break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square with white dots&#10;&#10;Description automatically generated">
            <a:extLst>
              <a:ext uri="{FF2B5EF4-FFF2-40B4-BE49-F238E27FC236}">
                <a16:creationId xmlns:a16="http://schemas.microsoft.com/office/drawing/2014/main" id="{1E22B156-39DA-1200-4003-A0C09454C64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9D227D7-8608-0005-CC56-8B1A1F73AB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1" y="448887"/>
            <a:ext cx="5697228" cy="872837"/>
          </a:xfrm>
        </p:spPr>
        <p:txBody>
          <a:bodyPr anchor="t">
            <a:noAutofit/>
          </a:bodyPr>
          <a:lstStyle>
            <a:lvl1pPr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5DBBB0-C5F4-E82A-6715-509F6B40A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08210" y="448887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D77A1F-3B30-345D-5748-E3512D3F998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39671" y="1321724"/>
            <a:ext cx="10505318" cy="8728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2076596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break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flowers on a tree&#10;&#10;Description automatically generated">
            <a:extLst>
              <a:ext uri="{FF2B5EF4-FFF2-40B4-BE49-F238E27FC236}">
                <a16:creationId xmlns:a16="http://schemas.microsoft.com/office/drawing/2014/main" id="{76E9F42A-837C-2FC3-220F-E1BF4194ECF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8661" y="-118145"/>
            <a:ext cx="12612070" cy="70942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9D227D7-8608-0005-CC56-8B1A1F73AB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4562" y="2243182"/>
            <a:ext cx="5697228" cy="872837"/>
          </a:xfrm>
        </p:spPr>
        <p:txBody>
          <a:bodyPr anchor="t">
            <a:noAutofit/>
          </a:bodyPr>
          <a:lstStyle>
            <a:lvl1pPr>
              <a:defRPr sz="55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5DBBB0-C5F4-E82A-6715-509F6B40A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08210" y="448887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8220444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break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a fence and grass&#10;&#10;Description automatically generated">
            <a:extLst>
              <a:ext uri="{FF2B5EF4-FFF2-40B4-BE49-F238E27FC236}">
                <a16:creationId xmlns:a16="http://schemas.microsoft.com/office/drawing/2014/main" id="{35622713-F582-1484-85A9-2B138CF82A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77940" y="0"/>
            <a:ext cx="12347879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9D227D7-8608-0005-CC56-8B1A1F73AB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1" y="448887"/>
            <a:ext cx="5697228" cy="872837"/>
          </a:xfrm>
        </p:spPr>
        <p:txBody>
          <a:bodyPr anchor="t">
            <a:noAutofit/>
          </a:bodyPr>
          <a:lstStyle>
            <a:lvl1pPr>
              <a:defRPr sz="55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5DBBB0-C5F4-E82A-6715-509F6B40A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08210" y="448887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4018029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break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walking on a sidewalk&#10;&#10;Description automatically generated">
            <a:extLst>
              <a:ext uri="{FF2B5EF4-FFF2-40B4-BE49-F238E27FC236}">
                <a16:creationId xmlns:a16="http://schemas.microsoft.com/office/drawing/2014/main" id="{33CAA1B6-8CF2-D161-1AD9-6FBABF59EF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9D227D7-8608-0005-CC56-8B1A1F73AB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1" y="448887"/>
            <a:ext cx="5697228" cy="872837"/>
          </a:xfrm>
        </p:spPr>
        <p:txBody>
          <a:bodyPr anchor="t">
            <a:noAutofit/>
          </a:bodyPr>
          <a:lstStyle>
            <a:lvl1pPr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5DBBB0-C5F4-E82A-6715-509F6B40A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08210" y="448887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8566228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 break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people walking on a sidewalk&#10;&#10;Description automatically generated">
            <a:extLst>
              <a:ext uri="{FF2B5EF4-FFF2-40B4-BE49-F238E27FC236}">
                <a16:creationId xmlns:a16="http://schemas.microsoft.com/office/drawing/2014/main" id="{86FDBCE6-B811-5008-7F41-9D56145EC56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9D227D7-8608-0005-CC56-8B1A1F73AB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671" y="448887"/>
            <a:ext cx="5697228" cy="872837"/>
          </a:xfrm>
        </p:spPr>
        <p:txBody>
          <a:bodyPr anchor="t">
            <a:noAutofit/>
          </a:bodyPr>
          <a:lstStyle>
            <a:lvl1pPr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5DBBB0-C5F4-E82A-6715-509F6B40A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08210" y="448887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420789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yellow logo&#10;&#10;Description automatically generated">
            <a:extLst>
              <a:ext uri="{FF2B5EF4-FFF2-40B4-BE49-F238E27FC236}">
                <a16:creationId xmlns:a16="http://schemas.microsoft.com/office/drawing/2014/main" id="{B13A7AFD-9AB4-B24A-7DB8-E0F23F32FB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C4C7C-80E5-7E45-BA43-42C1C4EC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8655FDE-CAF7-8669-DCC1-9EB45F6A2CE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1815" y="2570671"/>
            <a:ext cx="10916208" cy="858329"/>
          </a:xfrm>
        </p:spPr>
        <p:txBody>
          <a:bodyPr anchor="b">
            <a:no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BDE31702-5CC4-79C5-9DCA-4D844AE2CBA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8849" y="3461914"/>
            <a:ext cx="10505318" cy="44790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9153256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gold logo&#10;&#10;Description automatically generated">
            <a:extLst>
              <a:ext uri="{FF2B5EF4-FFF2-40B4-BE49-F238E27FC236}">
                <a16:creationId xmlns:a16="http://schemas.microsoft.com/office/drawing/2014/main" id="{EC64B1CA-75B3-2AEC-FB33-8A4D42C4BFF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C4C7C-80E5-7E45-BA43-42C1C4EC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0ED7562-5102-7B46-EA9A-6A600E51B32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1815" y="2570671"/>
            <a:ext cx="10916208" cy="858329"/>
          </a:xfrm>
        </p:spPr>
        <p:txBody>
          <a:bodyPr anchor="b">
            <a:no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787ACDBD-9908-4A05-8FDF-62B9C114084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8849" y="3461914"/>
            <a:ext cx="10505318" cy="44790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5234985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numbers&#10;&#10;Description automatically generated">
            <a:extLst>
              <a:ext uri="{FF2B5EF4-FFF2-40B4-BE49-F238E27FC236}">
                <a16:creationId xmlns:a16="http://schemas.microsoft.com/office/drawing/2014/main" id="{BF128DB8-25A6-0E7C-CFD0-E49FCD35B39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C4C7C-80E5-7E45-BA43-42C1C4EC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9EAC930-0664-E4F6-1DC3-167471DA03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1815" y="2570671"/>
            <a:ext cx="10916208" cy="858329"/>
          </a:xfrm>
        </p:spPr>
        <p:txBody>
          <a:bodyPr anchor="b">
            <a:no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B6DFC1A-9E1E-6992-E5B9-450CA5C70E8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8849" y="3461914"/>
            <a:ext cx="10505318" cy="44790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4262978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p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C4C7C-80E5-7E45-BA43-42C1C4EC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pic>
        <p:nvPicPr>
          <p:cNvPr id="4" name="Picture 3" descr="A building with a group of statues in front of it&#10;&#10;Description automatically generated">
            <a:extLst>
              <a:ext uri="{FF2B5EF4-FFF2-40B4-BE49-F238E27FC236}">
                <a16:creationId xmlns:a16="http://schemas.microsoft.com/office/drawing/2014/main" id="{43AE5FE2-AF5D-9294-D885-3E18AAFA9D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DFD4247-B3D5-E031-C07D-A6D5A880B9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1815" y="2570671"/>
            <a:ext cx="10916208" cy="858329"/>
          </a:xfrm>
        </p:spPr>
        <p:txBody>
          <a:bodyPr anchor="b">
            <a:no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A0A5545B-6235-FF72-B20D-E95BF64D2C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8849" y="3461914"/>
            <a:ext cx="10505318" cy="44790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</a:t>
            </a:r>
            <a:r>
              <a:rPr lang="en-US" dirty="0" err="1"/>
              <a:t>subheader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4722934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pag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eople walking in a courtyard&#10;&#10;Description automatically generated with medium confidence">
            <a:extLst>
              <a:ext uri="{FF2B5EF4-FFF2-40B4-BE49-F238E27FC236}">
                <a16:creationId xmlns:a16="http://schemas.microsoft.com/office/drawing/2014/main" id="{B9BDCF50-C723-945D-2FD1-00FC2DAE43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C4C7C-80E5-7E45-BA43-42C1C4EC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25463" y="6237211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B3FB747-F3C0-D7CB-F906-FA1CFAAAF1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82815" y="2570671"/>
            <a:ext cx="6685472" cy="858329"/>
          </a:xfrm>
        </p:spPr>
        <p:txBody>
          <a:bodyPr anchor="t">
            <a:no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11757640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pag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ural of a person and person&#10;&#10;Description automatically generated">
            <a:extLst>
              <a:ext uri="{FF2B5EF4-FFF2-40B4-BE49-F238E27FC236}">
                <a16:creationId xmlns:a16="http://schemas.microsoft.com/office/drawing/2014/main" id="{FE464DB4-F525-EE86-296C-32AD7179D8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C4C7C-80E5-7E45-BA43-42C1C4EC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6AC3405-4E8E-CDD0-1FA7-A91743633E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46031" y="5568848"/>
            <a:ext cx="8299939" cy="858329"/>
          </a:xfrm>
        </p:spPr>
        <p:txBody>
          <a:bodyPr anchor="t">
            <a:no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16674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pag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uilding with a group of statues in front of it&#10;&#10;Description automatically generated">
            <a:extLst>
              <a:ext uri="{FF2B5EF4-FFF2-40B4-BE49-F238E27FC236}">
                <a16:creationId xmlns:a16="http://schemas.microsoft.com/office/drawing/2014/main" id="{43AE5FE2-AF5D-9294-D885-3E18AAFA9D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C4C7C-80E5-7E45-BA43-42C1C4EC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25463" y="6383861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6D7C18-B121-D94F-8390-26FFA62474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981" y="560716"/>
            <a:ext cx="6685472" cy="858329"/>
          </a:xfrm>
        </p:spPr>
        <p:txBody>
          <a:bodyPr anchor="t">
            <a:no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14869763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pag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uilding with a tree in front of it&#10;&#10;Description automatically generated">
            <a:extLst>
              <a:ext uri="{FF2B5EF4-FFF2-40B4-BE49-F238E27FC236}">
                <a16:creationId xmlns:a16="http://schemas.microsoft.com/office/drawing/2014/main" id="{D7B7CEBD-8AC8-9911-9819-205FB1FD1A6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C4C7C-80E5-7E45-BA43-42C1C4EC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25463" y="6383861"/>
            <a:ext cx="691558" cy="365125"/>
          </a:xfrm>
        </p:spPr>
        <p:txBody>
          <a:bodyPr/>
          <a:lstStyle/>
          <a:p>
            <a:fld id="{0BA62BBF-5BED-4223-98D4-95279D2DFE5B}" type="slidenum">
              <a:rPr lang="en-NZ" smtClean="0"/>
              <a:t>‹#›</a:t>
            </a:fld>
            <a:endParaRPr lang="en-NZ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91AB826-1091-A61A-D7CF-F2C7AE514C6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6981" y="560716"/>
            <a:ext cx="6685472" cy="858329"/>
          </a:xfrm>
        </p:spPr>
        <p:txBody>
          <a:bodyPr anchor="t">
            <a:no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9323132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F99C3E-3D4D-FBC5-31E5-33D07D9E5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670" y="448887"/>
            <a:ext cx="10505319" cy="872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N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4A053-8EE8-EB62-5901-6CF72A7869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25463" y="448887"/>
            <a:ext cx="6915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BA62BBF-5BED-4223-98D4-95279D2DFE5B}" type="slidenum">
              <a:rPr lang="en-NZ" smtClean="0"/>
              <a:pPr/>
              <a:t>‹#›</a:t>
            </a:fld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75802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32" r:id="rId2"/>
    <p:sldLayoutId id="2147483733" r:id="rId3"/>
    <p:sldLayoutId id="2147483734" r:id="rId4"/>
    <p:sldLayoutId id="2147483735" r:id="rId5"/>
    <p:sldLayoutId id="2147483661" r:id="rId6"/>
    <p:sldLayoutId id="2147483731" r:id="rId7"/>
    <p:sldLayoutId id="2147483728" r:id="rId8"/>
    <p:sldLayoutId id="2147483729" r:id="rId9"/>
    <p:sldLayoutId id="2147483730" r:id="rId10"/>
    <p:sldLayoutId id="2147483662" r:id="rId11"/>
    <p:sldLayoutId id="2147483721" r:id="rId12"/>
    <p:sldLayoutId id="2147483722" r:id="rId13"/>
    <p:sldLayoutId id="2147483723" r:id="rId14"/>
    <p:sldLayoutId id="2147483724" r:id="rId15"/>
    <p:sldLayoutId id="2147483686" r:id="rId16"/>
    <p:sldLayoutId id="2147483687" r:id="rId17"/>
    <p:sldLayoutId id="2147483727" r:id="rId18"/>
    <p:sldLayoutId id="2147483663" r:id="rId19"/>
    <p:sldLayoutId id="2147483736" r:id="rId20"/>
    <p:sldLayoutId id="2147483737" r:id="rId21"/>
    <p:sldLayoutId id="2147483738" r:id="rId22"/>
    <p:sldLayoutId id="2147483739" r:id="rId23"/>
    <p:sldLayoutId id="2147483688" r:id="rId24"/>
    <p:sldLayoutId id="2147483666" r:id="rId25"/>
    <p:sldLayoutId id="2147483704" r:id="rId26"/>
    <p:sldLayoutId id="2147483689" r:id="rId27"/>
    <p:sldLayoutId id="2147483667" r:id="rId28"/>
    <p:sldLayoutId id="2147483705" r:id="rId29"/>
    <p:sldLayoutId id="2147483706" r:id="rId30"/>
    <p:sldLayoutId id="2147483707" r:id="rId31"/>
    <p:sldLayoutId id="2147483708" r:id="rId32"/>
    <p:sldLayoutId id="2147483709" r:id="rId33"/>
    <p:sldLayoutId id="2147483710" r:id="rId34"/>
    <p:sldLayoutId id="2147483711" r:id="rId35"/>
    <p:sldLayoutId id="2147483712" r:id="rId36"/>
    <p:sldLayoutId id="2147483713" r:id="rId37"/>
    <p:sldLayoutId id="2147483714" r:id="rId38"/>
    <p:sldLayoutId id="2147483715" r:id="rId39"/>
    <p:sldLayoutId id="2147483716" r:id="rId40"/>
    <p:sldLayoutId id="2147483719" r:id="rId41"/>
    <p:sldLayoutId id="2147483717" r:id="rId42"/>
    <p:sldLayoutId id="2147483693" r:id="rId43"/>
    <p:sldLayoutId id="2147483694" r:id="rId44"/>
    <p:sldLayoutId id="2147483695" r:id="rId45"/>
    <p:sldLayoutId id="2147483670" r:id="rId46"/>
    <p:sldLayoutId id="2147483690" r:id="rId47"/>
    <p:sldLayoutId id="2147483691" r:id="rId48"/>
    <p:sldLayoutId id="2147483692" r:id="rId49"/>
    <p:sldLayoutId id="2147483696" r:id="rId50"/>
    <p:sldLayoutId id="2147483697" r:id="rId51"/>
    <p:sldLayoutId id="2147483698" r:id="rId52"/>
    <p:sldLayoutId id="2147483699" r:id="rId53"/>
    <p:sldLayoutId id="2147483700" r:id="rId54"/>
    <p:sldLayoutId id="2147483701" r:id="rId55"/>
    <p:sldLayoutId id="2147483702" r:id="rId56"/>
    <p:sldLayoutId id="2147483703" r:id="rId5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5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statsoft.org/v59/i10/paper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4" Type="http://schemas.openxmlformats.org/officeDocument/2006/relationships/hyperlink" Target="https://r4ds.had.co.nz/tidy-data.html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6F7C1EF-AC94-8621-F13B-CBF18C2F2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829" y="448887"/>
            <a:ext cx="7180591" cy="2852737"/>
          </a:xfrm>
        </p:spPr>
        <p:txBody>
          <a:bodyPr>
            <a:normAutofit fontScale="90000"/>
          </a:bodyPr>
          <a:lstStyle/>
          <a:p>
            <a:r>
              <a:rPr lang="en-NZ" dirty="0"/>
              <a:t>Capturing Longitudinal and Repeated Measurement data in REDCap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FC0D7D-C934-3A27-3EC3-5E536B223C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829" y="3489392"/>
            <a:ext cx="7068163" cy="922481"/>
          </a:xfrm>
        </p:spPr>
        <p:txBody>
          <a:bodyPr/>
          <a:lstStyle/>
          <a:p>
            <a:r>
              <a:rPr lang="mi-NZ" dirty="0"/>
              <a:t>Presented by: Olivia Pearson, Data Scientist</a:t>
            </a:r>
            <a:endParaRPr lang="en-NZ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56AA5B4-F56D-1E34-6F09-6C753E66B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1</a:t>
            </a:fld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795391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85231E9-CA67-0327-EDCE-7DF66111F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670" y="726781"/>
            <a:ext cx="10505319" cy="872837"/>
          </a:xfrm>
        </p:spPr>
        <p:txBody>
          <a:bodyPr/>
          <a:lstStyle/>
          <a:p>
            <a:r>
              <a:rPr lang="mi-NZ" dirty="0"/>
              <a:t>Tidy Data</a:t>
            </a: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C643BA-546B-8015-4F6C-24DFF0058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2</a:t>
            </a:fld>
            <a:endParaRPr lang="en-NZ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72C9CAA-6878-6BE7-9292-5F954FB098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670" y="1770611"/>
            <a:ext cx="5351464" cy="4113957"/>
          </a:xfrm>
        </p:spPr>
        <p:txBody>
          <a:bodyPr/>
          <a:lstStyle/>
          <a:p>
            <a:pPr marL="342900" indent="-342900">
              <a:buAutoNum type="arabicPeriod"/>
            </a:pPr>
            <a:r>
              <a:rPr lang="en-NZ" sz="2800" dirty="0"/>
              <a:t>Each variable must have its own column</a:t>
            </a:r>
          </a:p>
          <a:p>
            <a:pPr marL="342900" indent="-342900">
              <a:buAutoNum type="arabicPeriod"/>
            </a:pPr>
            <a:r>
              <a:rPr lang="en-NZ" sz="2800" dirty="0"/>
              <a:t>Each observation must have its own row</a:t>
            </a:r>
          </a:p>
          <a:p>
            <a:pPr marL="342900" indent="-342900">
              <a:buAutoNum type="arabicPeriod"/>
            </a:pPr>
            <a:r>
              <a:rPr lang="en-NZ" sz="2800" dirty="0"/>
              <a:t>Each value must have its own cell </a:t>
            </a:r>
          </a:p>
          <a:p>
            <a:pPr marL="342900" indent="-342900">
              <a:buAutoNum type="arabicPeriod"/>
            </a:pPr>
            <a:r>
              <a:rPr lang="en-NZ" sz="2800" dirty="0"/>
              <a:t>Each value is uniquely identifiable via its variable name and row identifier (primary key).</a:t>
            </a:r>
          </a:p>
          <a:p>
            <a:endParaRPr lang="en-NZ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2924E1-477C-DDA9-7E81-642F56A6EE53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NZ" dirty="0"/>
          </a:p>
        </p:txBody>
      </p:sp>
      <p:graphicFrame>
        <p:nvGraphicFramePr>
          <p:cNvPr id="2" name="Content Placeholder 3">
            <a:extLst>
              <a:ext uri="{FF2B5EF4-FFF2-40B4-BE49-F238E27FC236}">
                <a16:creationId xmlns:a16="http://schemas.microsoft.com/office/drawing/2014/main" id="{93EEDA01-329E-C038-48D5-4CA16DF8D246}"/>
              </a:ext>
            </a:extLst>
          </p:cNvPr>
          <p:cNvGraphicFramePr>
            <a:graphicFrameLocks noGrp="1"/>
          </p:cNvGraphicFramePr>
          <p:nvPr>
            <p:ph type="pic" idx="1"/>
            <p:extLst>
              <p:ext uri="{D42A27DB-BD31-4B8C-83A1-F6EECF244321}">
                <p14:modId xmlns:p14="http://schemas.microsoft.com/office/powerpoint/2010/main" val="1623238362"/>
              </p:ext>
            </p:extLst>
          </p:nvPr>
        </p:nvGraphicFramePr>
        <p:xfrm>
          <a:off x="6185030" y="1770610"/>
          <a:ext cx="4984330" cy="423581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492165">
                  <a:extLst>
                    <a:ext uri="{9D8B030D-6E8A-4147-A177-3AD203B41FA5}">
                      <a16:colId xmlns:a16="http://schemas.microsoft.com/office/drawing/2014/main" val="3411627273"/>
                    </a:ext>
                  </a:extLst>
                </a:gridCol>
                <a:gridCol w="2492165">
                  <a:extLst>
                    <a:ext uri="{9D8B030D-6E8A-4147-A177-3AD203B41FA5}">
                      <a16:colId xmlns:a16="http://schemas.microsoft.com/office/drawing/2014/main" val="3221341080"/>
                    </a:ext>
                  </a:extLst>
                </a:gridCol>
              </a:tblGrid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Identifier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Date of birth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0654591"/>
                  </a:ext>
                </a:extLst>
              </a:tr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ID01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1975-03-20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5623449"/>
                  </a:ext>
                </a:extLst>
              </a:tr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ID02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1959-08-12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286737"/>
                  </a:ext>
                </a:extLst>
              </a:tr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ID03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1982-05-04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483893"/>
                  </a:ext>
                </a:extLst>
              </a:tr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ID04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2004-12-28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01593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901240B6-202F-4811-F531-4B7892220183}"/>
              </a:ext>
            </a:extLst>
          </p:cNvPr>
          <p:cNvSpPr txBox="1"/>
          <p:nvPr/>
        </p:nvSpPr>
        <p:spPr>
          <a:xfrm>
            <a:off x="539670" y="6055559"/>
            <a:ext cx="1047521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NZ" dirty="0">
                <a:solidFill>
                  <a:schemeClr val="bg1"/>
                </a:solidFill>
              </a:rPr>
              <a:t>Hadley Wickham. Tidy data. </a:t>
            </a:r>
            <a:r>
              <a:rPr lang="en-NZ" dirty="0" err="1">
                <a:solidFill>
                  <a:schemeClr val="bg1"/>
                </a:solidFill>
              </a:rPr>
              <a:t>doi</a:t>
            </a:r>
            <a:r>
              <a:rPr lang="en-NZ" dirty="0">
                <a:solidFill>
                  <a:schemeClr val="bg1"/>
                </a:solidFill>
              </a:rPr>
              <a:t>: </a:t>
            </a:r>
            <a:r>
              <a:rPr lang="en-NZ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http://www.jstatsoft.org/v59/i10/paper</a:t>
            </a:r>
            <a:r>
              <a:rPr lang="en-NZ" dirty="0">
                <a:solidFill>
                  <a:schemeClr val="bg1"/>
                </a:solidFill>
              </a:rPr>
              <a:t> </a:t>
            </a:r>
          </a:p>
          <a:p>
            <a:r>
              <a:rPr lang="en-NZ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https://r4ds.had.co.nz/tidy-data.html</a:t>
            </a:r>
            <a:r>
              <a:rPr lang="en-NZ" dirty="0">
                <a:solidFill>
                  <a:schemeClr val="bg1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57952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787348-8C36-559C-A2B5-8FF9D42730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55CFC91-7BE9-8EBD-DCE7-3EFAECF41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670" y="726781"/>
            <a:ext cx="10505319" cy="872837"/>
          </a:xfrm>
        </p:spPr>
        <p:txBody>
          <a:bodyPr/>
          <a:lstStyle/>
          <a:p>
            <a:r>
              <a:rPr lang="mi-NZ" dirty="0"/>
              <a:t>Longitudinal and repeated (event) data</a:t>
            </a: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4C6CFF-1A1C-2A1C-9CAE-7D373918F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3</a:t>
            </a:fld>
            <a:endParaRPr lang="en-NZ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5FBC302-E977-D5CD-55AF-DEA6E8CB0685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en-NZ" sz="2400" b="1" dirty="0"/>
              <a:t>Irregular – Repeated data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NZ" sz="2400" dirty="0"/>
              <a:t>Number of repetitions is unknown and unplanned.</a:t>
            </a:r>
            <a:r>
              <a:rPr lang="en-US" sz="2400" dirty="0"/>
              <a:t>​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NZ" sz="2400" dirty="0"/>
              <a:t>Spacing between repetitions is unknown and unplanned.</a:t>
            </a:r>
            <a:r>
              <a:rPr lang="en-US" sz="2400" dirty="0"/>
              <a:t>​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NZ" sz="2400" dirty="0"/>
              <a:t>Number and spacing of repetitions varies (widely) between individuals.</a:t>
            </a:r>
            <a:r>
              <a:rPr lang="en-US" sz="2400" dirty="0"/>
              <a:t>​</a:t>
            </a:r>
          </a:p>
          <a:p>
            <a:pPr fontAlgn="base"/>
            <a:r>
              <a:rPr lang="en-NZ" sz="2400" dirty="0"/>
              <a:t>​</a:t>
            </a:r>
          </a:p>
          <a:p>
            <a:pPr fontAlgn="base"/>
            <a:r>
              <a:rPr lang="en-NZ" sz="2400" dirty="0"/>
              <a:t>E.g. Adverse events. </a:t>
            </a:r>
          </a:p>
          <a:p>
            <a:pPr fontAlgn="base"/>
            <a:r>
              <a:rPr lang="en-NZ" sz="2400" dirty="0"/>
              <a:t>Medications </a:t>
            </a:r>
            <a:r>
              <a:rPr lang="en-US" sz="2400" dirty="0"/>
              <a:t>​</a:t>
            </a:r>
          </a:p>
          <a:p>
            <a:endParaRPr lang="en-NZ" sz="24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084A651-41DB-7478-65C2-C347A000B5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NZ" sz="2400" b="1" dirty="0"/>
              <a:t>Regular – Longitudinal data</a:t>
            </a:r>
            <a:r>
              <a:rPr lang="en-GB" sz="2400" dirty="0"/>
              <a:t>​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NZ" sz="2400" dirty="0"/>
              <a:t>Number of repetitions is defined (planned).</a:t>
            </a:r>
            <a:r>
              <a:rPr lang="en-US" sz="2400" dirty="0"/>
              <a:t>​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NZ" sz="2400" dirty="0"/>
              <a:t>Spacing between repetitions is defined (planned).</a:t>
            </a:r>
            <a:r>
              <a:rPr lang="en-US" sz="2400" dirty="0"/>
              <a:t>​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NZ" sz="2400" dirty="0"/>
              <a:t>Number and spacing of repetitions is the same across individuals.</a:t>
            </a:r>
            <a:r>
              <a:rPr lang="en-US" sz="2400" dirty="0"/>
              <a:t>​</a:t>
            </a:r>
          </a:p>
          <a:p>
            <a:pPr fontAlgn="base"/>
            <a:endParaRPr lang="en-NZ" sz="2400" dirty="0"/>
          </a:p>
          <a:p>
            <a:pPr fontAlgn="base"/>
            <a:r>
              <a:rPr lang="en-NZ" sz="2400" dirty="0"/>
              <a:t>E.g. Routine assessments. </a:t>
            </a:r>
            <a:r>
              <a:rPr lang="en-US" sz="2400" dirty="0"/>
              <a:t>​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4757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5F61E6-5BFD-F38F-D5CB-C20DF2DCFA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61A2C39-BA0D-6E16-818B-003D532DF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670" y="726781"/>
            <a:ext cx="10505319" cy="872837"/>
          </a:xfrm>
        </p:spPr>
        <p:txBody>
          <a:bodyPr/>
          <a:lstStyle/>
          <a:p>
            <a:r>
              <a:rPr lang="mi-NZ" dirty="0"/>
              <a:t>Capturing longitudinal data – the “wrong” way</a:t>
            </a: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3ACABF-DA93-B4AC-10CB-76A213D00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4</a:t>
            </a:fld>
            <a:endParaRPr lang="en-NZ"/>
          </a:p>
        </p:txBody>
      </p:sp>
      <p:graphicFrame>
        <p:nvGraphicFramePr>
          <p:cNvPr id="2" name="Content Placeholder 3">
            <a:extLst>
              <a:ext uri="{FF2B5EF4-FFF2-40B4-BE49-F238E27FC236}">
                <a16:creationId xmlns:a16="http://schemas.microsoft.com/office/drawing/2014/main" id="{7AAE844A-A4CA-886E-508B-0ED76C5CFD97}"/>
              </a:ext>
            </a:extLst>
          </p:cNvPr>
          <p:cNvGraphicFramePr>
            <a:graphicFrameLocks noGrp="1"/>
          </p:cNvGraphicFramePr>
          <p:nvPr>
            <p:ph type="pic" idx="1"/>
            <p:extLst>
              <p:ext uri="{D42A27DB-BD31-4B8C-83A1-F6EECF244321}">
                <p14:modId xmlns:p14="http://schemas.microsoft.com/office/powerpoint/2010/main" val="3131174270"/>
              </p:ext>
            </p:extLst>
          </p:nvPr>
        </p:nvGraphicFramePr>
        <p:xfrm>
          <a:off x="539670" y="1770610"/>
          <a:ext cx="4984330" cy="423581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492165">
                  <a:extLst>
                    <a:ext uri="{9D8B030D-6E8A-4147-A177-3AD203B41FA5}">
                      <a16:colId xmlns:a16="http://schemas.microsoft.com/office/drawing/2014/main" val="3411627273"/>
                    </a:ext>
                  </a:extLst>
                </a:gridCol>
                <a:gridCol w="2492165">
                  <a:extLst>
                    <a:ext uri="{9D8B030D-6E8A-4147-A177-3AD203B41FA5}">
                      <a16:colId xmlns:a16="http://schemas.microsoft.com/office/drawing/2014/main" val="3221341080"/>
                    </a:ext>
                  </a:extLst>
                </a:gridCol>
              </a:tblGrid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Identifier</a:t>
                      </a:r>
                    </a:p>
                    <a:p>
                      <a:r>
                        <a:rPr lang="en-NZ" dirty="0"/>
                        <a:t>(id)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Date of birth</a:t>
                      </a:r>
                    </a:p>
                    <a:p>
                      <a:pPr algn="ctr"/>
                      <a:r>
                        <a:rPr lang="en-NZ" dirty="0"/>
                        <a:t>(dob)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0654591"/>
                  </a:ext>
                </a:extLst>
              </a:tr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ID01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1975-03-20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5623449"/>
                  </a:ext>
                </a:extLst>
              </a:tr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ID02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1959-08-12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286737"/>
                  </a:ext>
                </a:extLst>
              </a:tr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ID03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1982-05-04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483893"/>
                  </a:ext>
                </a:extLst>
              </a:tr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ID04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2004-12-28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015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1479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9F056D-5E23-A68C-01D4-FCE00327E1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58C2AAF-5A40-C934-EABA-ADA14EA81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670" y="726781"/>
            <a:ext cx="10505319" cy="872837"/>
          </a:xfrm>
        </p:spPr>
        <p:txBody>
          <a:bodyPr/>
          <a:lstStyle/>
          <a:p>
            <a:r>
              <a:rPr lang="mi-NZ" dirty="0"/>
              <a:t>Capturing longitudinal data – the “wrong” way</a:t>
            </a: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64DA82-8027-1266-D908-8FF120972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5</a:t>
            </a:fld>
            <a:endParaRPr lang="en-NZ"/>
          </a:p>
        </p:txBody>
      </p:sp>
      <p:graphicFrame>
        <p:nvGraphicFramePr>
          <p:cNvPr id="2" name="Content Placeholder 3">
            <a:extLst>
              <a:ext uri="{FF2B5EF4-FFF2-40B4-BE49-F238E27FC236}">
                <a16:creationId xmlns:a16="http://schemas.microsoft.com/office/drawing/2014/main" id="{DBEB83CF-28C2-44FE-6F20-67DB61155FF6}"/>
              </a:ext>
            </a:extLst>
          </p:cNvPr>
          <p:cNvGraphicFramePr>
            <a:graphicFrameLocks noGrp="1"/>
          </p:cNvGraphicFramePr>
          <p:nvPr>
            <p:ph type="pic" idx="1"/>
            <p:extLst>
              <p:ext uri="{D42A27DB-BD31-4B8C-83A1-F6EECF244321}">
                <p14:modId xmlns:p14="http://schemas.microsoft.com/office/powerpoint/2010/main" val="4224922760"/>
              </p:ext>
            </p:extLst>
          </p:nvPr>
        </p:nvGraphicFramePr>
        <p:xfrm>
          <a:off x="539669" y="1770610"/>
          <a:ext cx="7368197" cy="4303048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491398">
                  <a:extLst>
                    <a:ext uri="{9D8B030D-6E8A-4147-A177-3AD203B41FA5}">
                      <a16:colId xmlns:a16="http://schemas.microsoft.com/office/drawing/2014/main" val="3411627273"/>
                    </a:ext>
                  </a:extLst>
                </a:gridCol>
                <a:gridCol w="2472266">
                  <a:extLst>
                    <a:ext uri="{9D8B030D-6E8A-4147-A177-3AD203B41FA5}">
                      <a16:colId xmlns:a16="http://schemas.microsoft.com/office/drawing/2014/main" val="3221341080"/>
                    </a:ext>
                  </a:extLst>
                </a:gridCol>
                <a:gridCol w="2404533">
                  <a:extLst>
                    <a:ext uri="{9D8B030D-6E8A-4147-A177-3AD203B41FA5}">
                      <a16:colId xmlns:a16="http://schemas.microsoft.com/office/drawing/2014/main" val="1827337184"/>
                    </a:ext>
                  </a:extLst>
                </a:gridCol>
              </a:tblGrid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Identifier</a:t>
                      </a:r>
                    </a:p>
                    <a:p>
                      <a:r>
                        <a:rPr lang="en-NZ" dirty="0"/>
                        <a:t>(id)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Date of birth</a:t>
                      </a:r>
                    </a:p>
                    <a:p>
                      <a:pPr algn="ctr"/>
                      <a:r>
                        <a:rPr lang="en-NZ" dirty="0"/>
                        <a:t>(dob)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Test result</a:t>
                      </a:r>
                    </a:p>
                    <a:p>
                      <a:pPr algn="ctr"/>
                      <a:r>
                        <a:rPr lang="en-NZ" dirty="0"/>
                        <a:t>Baseline</a:t>
                      </a:r>
                    </a:p>
                    <a:p>
                      <a:pPr algn="ctr"/>
                      <a:r>
                        <a:rPr lang="en-NZ" dirty="0"/>
                        <a:t>(test_w0)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0654591"/>
                  </a:ext>
                </a:extLst>
              </a:tr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ID01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1975-03-20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66%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5623449"/>
                  </a:ext>
                </a:extLst>
              </a:tr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ID02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1959-08-12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28%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286737"/>
                  </a:ext>
                </a:extLst>
              </a:tr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ID03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1982-05-04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57%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483893"/>
                  </a:ext>
                </a:extLst>
              </a:tr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ID04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2004-12-28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82%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015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9604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F3AB58-9DDF-8B24-F0A4-D0F4AE5992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7BE4EFC-13C7-31C9-684C-7F731111E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670" y="726781"/>
            <a:ext cx="10505319" cy="872837"/>
          </a:xfrm>
        </p:spPr>
        <p:txBody>
          <a:bodyPr/>
          <a:lstStyle/>
          <a:p>
            <a:r>
              <a:rPr lang="mi-NZ" dirty="0"/>
              <a:t>Capturing longitudinal data – the “wrong” way</a:t>
            </a: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800FEA-9075-7ABA-FB38-DD74DFDE7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6</a:t>
            </a:fld>
            <a:endParaRPr lang="en-NZ"/>
          </a:p>
        </p:txBody>
      </p:sp>
      <p:graphicFrame>
        <p:nvGraphicFramePr>
          <p:cNvPr id="2" name="Content Placeholder 3">
            <a:extLst>
              <a:ext uri="{FF2B5EF4-FFF2-40B4-BE49-F238E27FC236}">
                <a16:creationId xmlns:a16="http://schemas.microsoft.com/office/drawing/2014/main" id="{29AE990D-2573-FED0-9ED2-62427423E1CE}"/>
              </a:ext>
            </a:extLst>
          </p:cNvPr>
          <p:cNvGraphicFramePr>
            <a:graphicFrameLocks noGrp="1"/>
          </p:cNvGraphicFramePr>
          <p:nvPr>
            <p:ph type="pic" idx="1"/>
            <p:extLst>
              <p:ext uri="{D42A27DB-BD31-4B8C-83A1-F6EECF244321}">
                <p14:modId xmlns:p14="http://schemas.microsoft.com/office/powerpoint/2010/main" val="610644370"/>
              </p:ext>
            </p:extLst>
          </p:nvPr>
        </p:nvGraphicFramePr>
        <p:xfrm>
          <a:off x="539669" y="1770610"/>
          <a:ext cx="9484864" cy="4303048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440598">
                  <a:extLst>
                    <a:ext uri="{9D8B030D-6E8A-4147-A177-3AD203B41FA5}">
                      <a16:colId xmlns:a16="http://schemas.microsoft.com/office/drawing/2014/main" val="3411627273"/>
                    </a:ext>
                  </a:extLst>
                </a:gridCol>
                <a:gridCol w="2472266">
                  <a:extLst>
                    <a:ext uri="{9D8B030D-6E8A-4147-A177-3AD203B41FA5}">
                      <a16:colId xmlns:a16="http://schemas.microsoft.com/office/drawing/2014/main" val="3221341080"/>
                    </a:ext>
                  </a:extLst>
                </a:gridCol>
                <a:gridCol w="2404534">
                  <a:extLst>
                    <a:ext uri="{9D8B030D-6E8A-4147-A177-3AD203B41FA5}">
                      <a16:colId xmlns:a16="http://schemas.microsoft.com/office/drawing/2014/main" val="1827337184"/>
                    </a:ext>
                  </a:extLst>
                </a:gridCol>
                <a:gridCol w="2167466">
                  <a:extLst>
                    <a:ext uri="{9D8B030D-6E8A-4147-A177-3AD203B41FA5}">
                      <a16:colId xmlns:a16="http://schemas.microsoft.com/office/drawing/2014/main" val="1146524577"/>
                    </a:ext>
                  </a:extLst>
                </a:gridCol>
              </a:tblGrid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Identifier</a:t>
                      </a:r>
                    </a:p>
                    <a:p>
                      <a:r>
                        <a:rPr lang="en-NZ" dirty="0"/>
                        <a:t>(id)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Date of birth</a:t>
                      </a:r>
                    </a:p>
                    <a:p>
                      <a:pPr algn="ctr"/>
                      <a:r>
                        <a:rPr lang="en-NZ" dirty="0"/>
                        <a:t>(dob)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Test result</a:t>
                      </a:r>
                    </a:p>
                    <a:p>
                      <a:pPr algn="ctr"/>
                      <a:r>
                        <a:rPr lang="en-NZ" dirty="0"/>
                        <a:t>Baseline</a:t>
                      </a:r>
                    </a:p>
                    <a:p>
                      <a:pPr algn="ctr"/>
                      <a:r>
                        <a:rPr lang="en-NZ" dirty="0"/>
                        <a:t>(test_w0)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Test result</a:t>
                      </a:r>
                    </a:p>
                    <a:p>
                      <a:pPr algn="ctr"/>
                      <a:r>
                        <a:rPr lang="en-NZ" dirty="0"/>
                        <a:t>Week 4</a:t>
                      </a:r>
                    </a:p>
                    <a:p>
                      <a:pPr algn="ctr"/>
                      <a:r>
                        <a:rPr lang="en-NZ" dirty="0"/>
                        <a:t>(test_w4)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0654591"/>
                  </a:ext>
                </a:extLst>
              </a:tr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ID01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1975-03-20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66%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78%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5623449"/>
                  </a:ext>
                </a:extLst>
              </a:tr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ID02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1959-08-12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28%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(missing)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286737"/>
                  </a:ext>
                </a:extLst>
              </a:tr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ID03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1982-05-04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57%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61%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483893"/>
                  </a:ext>
                </a:extLst>
              </a:tr>
              <a:tr h="847162">
                <a:tc>
                  <a:txBody>
                    <a:bodyPr/>
                    <a:lstStyle/>
                    <a:p>
                      <a:r>
                        <a:rPr lang="en-NZ" dirty="0"/>
                        <a:t>ID04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2004-12-28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82%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NZ" dirty="0"/>
                        <a:t>90%</a:t>
                      </a:r>
                    </a:p>
                  </a:txBody>
                  <a:tcPr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015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8348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A34810-58B7-5364-9E71-11FE294C61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E36E3A2-C1AE-3296-2329-30E5A76C2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670" y="726781"/>
            <a:ext cx="10505319" cy="872837"/>
          </a:xfrm>
        </p:spPr>
        <p:txBody>
          <a:bodyPr/>
          <a:lstStyle/>
          <a:p>
            <a:r>
              <a:rPr lang="mi-NZ" dirty="0"/>
              <a:t>Adding extra variables</a:t>
            </a: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E3D72E-E067-DE6A-B1E8-46496D725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7</a:t>
            </a:fld>
            <a:endParaRPr lang="en-NZ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423F1A5-3AF7-06A0-C637-AA4E895498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3830189"/>
              </p:ext>
            </p:extLst>
          </p:nvPr>
        </p:nvGraphicFramePr>
        <p:xfrm>
          <a:off x="1009650" y="1826482"/>
          <a:ext cx="10172700" cy="4349623"/>
        </p:xfrm>
        <a:graphic>
          <a:graphicData uri="http://schemas.openxmlformats.org/drawingml/2006/table">
            <a:tbl>
              <a:tblPr/>
              <a:tblGrid>
                <a:gridCol w="1695450">
                  <a:extLst>
                    <a:ext uri="{9D8B030D-6E8A-4147-A177-3AD203B41FA5}">
                      <a16:colId xmlns:a16="http://schemas.microsoft.com/office/drawing/2014/main" val="328690556"/>
                    </a:ext>
                  </a:extLst>
                </a:gridCol>
                <a:gridCol w="1695450">
                  <a:extLst>
                    <a:ext uri="{9D8B030D-6E8A-4147-A177-3AD203B41FA5}">
                      <a16:colId xmlns:a16="http://schemas.microsoft.com/office/drawing/2014/main" val="2965077167"/>
                    </a:ext>
                  </a:extLst>
                </a:gridCol>
                <a:gridCol w="1695450">
                  <a:extLst>
                    <a:ext uri="{9D8B030D-6E8A-4147-A177-3AD203B41FA5}">
                      <a16:colId xmlns:a16="http://schemas.microsoft.com/office/drawing/2014/main" val="1440185883"/>
                    </a:ext>
                  </a:extLst>
                </a:gridCol>
                <a:gridCol w="1695450">
                  <a:extLst>
                    <a:ext uri="{9D8B030D-6E8A-4147-A177-3AD203B41FA5}">
                      <a16:colId xmlns:a16="http://schemas.microsoft.com/office/drawing/2014/main" val="3477516065"/>
                    </a:ext>
                  </a:extLst>
                </a:gridCol>
                <a:gridCol w="1695450">
                  <a:extLst>
                    <a:ext uri="{9D8B030D-6E8A-4147-A177-3AD203B41FA5}">
                      <a16:colId xmlns:a16="http://schemas.microsoft.com/office/drawing/2014/main" val="751090377"/>
                    </a:ext>
                  </a:extLst>
                </a:gridCol>
                <a:gridCol w="1695450">
                  <a:extLst>
                    <a:ext uri="{9D8B030D-6E8A-4147-A177-3AD203B41FA5}">
                      <a16:colId xmlns:a16="http://schemas.microsoft.com/office/drawing/2014/main" val="1800046146"/>
                    </a:ext>
                  </a:extLst>
                </a:gridCol>
              </a:tblGrid>
              <a:tr h="8572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Identifier</a:t>
                      </a:r>
                      <a:r>
                        <a:rPr lang="en-US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NZ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id</a:t>
                      </a: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r>
                        <a:rPr lang="en-US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Date of birth</a:t>
                      </a:r>
                      <a:r>
                        <a:rPr lang="en-US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NZ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dob</a:t>
                      </a: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r>
                        <a:rPr lang="en-US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Date</a:t>
                      </a:r>
                      <a:r>
                        <a:rPr lang="en-US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Baseline</a:t>
                      </a:r>
                      <a:r>
                        <a:rPr lang="en-US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NZ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date_w0</a:t>
                      </a: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r>
                        <a:rPr lang="en-US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Test result</a:t>
                      </a:r>
                      <a:r>
                        <a:rPr lang="en-US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Baseline</a:t>
                      </a:r>
                      <a:r>
                        <a:rPr lang="en-US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NZ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test_w0</a:t>
                      </a: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r>
                        <a:rPr lang="en-US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Date</a:t>
                      </a:r>
                      <a:r>
                        <a:rPr lang="en-US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Week 4</a:t>
                      </a:r>
                      <a:r>
                        <a:rPr lang="en-US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NZ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date_w4</a:t>
                      </a: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r>
                        <a:rPr lang="en-US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Test result</a:t>
                      </a:r>
                      <a:r>
                        <a:rPr lang="en-US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Week 4</a:t>
                      </a:r>
                      <a:r>
                        <a:rPr lang="en-US" sz="18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(test_w4)</a:t>
                      </a:r>
                      <a:r>
                        <a:rPr lang="en-US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6339697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ID01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1975-03-20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2026-01-18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66%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2026-02-14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78%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840075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ID02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1959-08-12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2026-01-20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28%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(Missing)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(Missing)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153341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ID03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1982-05-04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2026-01-26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57%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2026-02-23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61%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5711606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ID04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2004-12-28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2026-02-02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82%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2026-03-04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90%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354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120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7835A-2DF8-EDDD-B83A-647990715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179FE13-1E69-7B20-924A-D7F015A58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670" y="726781"/>
            <a:ext cx="10505319" cy="872837"/>
          </a:xfrm>
        </p:spPr>
        <p:txBody>
          <a:bodyPr/>
          <a:lstStyle/>
          <a:p>
            <a:r>
              <a:rPr lang="mi-NZ" dirty="0"/>
              <a:t>Adding extra variables</a:t>
            </a: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DBB86F-7523-5D49-A42B-70C21D70A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8</a:t>
            </a:fld>
            <a:endParaRPr lang="en-NZ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73823AF-0EA2-F156-99EC-4FCBFB0EBE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7301327"/>
              </p:ext>
            </p:extLst>
          </p:nvPr>
        </p:nvGraphicFramePr>
        <p:xfrm>
          <a:off x="1028700" y="1858169"/>
          <a:ext cx="10134600" cy="4286250"/>
        </p:xfrm>
        <a:graphic>
          <a:graphicData uri="http://schemas.openxmlformats.org/drawingml/2006/table">
            <a:tbl>
              <a:tblPr/>
              <a:tblGrid>
                <a:gridCol w="1266825">
                  <a:extLst>
                    <a:ext uri="{9D8B030D-6E8A-4147-A177-3AD203B41FA5}">
                      <a16:colId xmlns:a16="http://schemas.microsoft.com/office/drawing/2014/main" val="66951827"/>
                    </a:ext>
                  </a:extLst>
                </a:gridCol>
                <a:gridCol w="1266825">
                  <a:extLst>
                    <a:ext uri="{9D8B030D-6E8A-4147-A177-3AD203B41FA5}">
                      <a16:colId xmlns:a16="http://schemas.microsoft.com/office/drawing/2014/main" val="1233071043"/>
                    </a:ext>
                  </a:extLst>
                </a:gridCol>
                <a:gridCol w="1266825">
                  <a:extLst>
                    <a:ext uri="{9D8B030D-6E8A-4147-A177-3AD203B41FA5}">
                      <a16:colId xmlns:a16="http://schemas.microsoft.com/office/drawing/2014/main" val="514888376"/>
                    </a:ext>
                  </a:extLst>
                </a:gridCol>
                <a:gridCol w="1266825">
                  <a:extLst>
                    <a:ext uri="{9D8B030D-6E8A-4147-A177-3AD203B41FA5}">
                      <a16:colId xmlns:a16="http://schemas.microsoft.com/office/drawing/2014/main" val="1218590120"/>
                    </a:ext>
                  </a:extLst>
                </a:gridCol>
                <a:gridCol w="1266825">
                  <a:extLst>
                    <a:ext uri="{9D8B030D-6E8A-4147-A177-3AD203B41FA5}">
                      <a16:colId xmlns:a16="http://schemas.microsoft.com/office/drawing/2014/main" val="3209315232"/>
                    </a:ext>
                  </a:extLst>
                </a:gridCol>
                <a:gridCol w="1266825">
                  <a:extLst>
                    <a:ext uri="{9D8B030D-6E8A-4147-A177-3AD203B41FA5}">
                      <a16:colId xmlns:a16="http://schemas.microsoft.com/office/drawing/2014/main" val="3539920130"/>
                    </a:ext>
                  </a:extLst>
                </a:gridCol>
                <a:gridCol w="1266825">
                  <a:extLst>
                    <a:ext uri="{9D8B030D-6E8A-4147-A177-3AD203B41FA5}">
                      <a16:colId xmlns:a16="http://schemas.microsoft.com/office/drawing/2014/main" val="4093420551"/>
                    </a:ext>
                  </a:extLst>
                </a:gridCol>
                <a:gridCol w="1266825">
                  <a:extLst>
                    <a:ext uri="{9D8B030D-6E8A-4147-A177-3AD203B41FA5}">
                      <a16:colId xmlns:a16="http://schemas.microsoft.com/office/drawing/2014/main" val="2286808508"/>
                    </a:ext>
                  </a:extLst>
                </a:gridCol>
              </a:tblGrid>
              <a:tr h="8572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Identifier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(id)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Date of birth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(dob)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Date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Baseline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(date_w0)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Test result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Baseline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(test_w0)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Date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Week 4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(date_w4)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Test result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Week 4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(test_w4)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Date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Week 12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(date_w12)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Test result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Week 12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(test_w12)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72238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ID01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1975-03-20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2026-01-18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66%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2026-02-14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78%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2026-04-12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82%​</a:t>
                      </a:r>
                      <a:endParaRPr lang="en-NZ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536718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ID02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1959-08-12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2026-01-20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28%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(Missing)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(Missing)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(Missing)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(Missing)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5615471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ID03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1982-05-04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2026-01-26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57%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2026-02-23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61%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2026-04-26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65%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3272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ID04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2004-12-28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2026-02-02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82%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2026-03-04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90%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2026-04-26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88%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4594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1180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07FEBD-6CC5-EAE4-85BD-60FDDD739E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6109EE8-C8A4-7EB0-9560-55C40F927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670" y="726781"/>
            <a:ext cx="10505319" cy="872837"/>
          </a:xfrm>
        </p:spPr>
        <p:txBody>
          <a:bodyPr/>
          <a:lstStyle/>
          <a:p>
            <a:r>
              <a:rPr lang="mi-NZ" dirty="0"/>
              <a:t>Tidying – convert data to long format</a:t>
            </a: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9AF30-DF1D-1909-EAD9-D461E0792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9</a:t>
            </a:fld>
            <a:endParaRPr lang="en-NZ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A178AB1-B241-03C2-17B5-FD15984F53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693121"/>
              </p:ext>
            </p:extLst>
          </p:nvPr>
        </p:nvGraphicFramePr>
        <p:xfrm>
          <a:off x="818837" y="2169245"/>
          <a:ext cx="8310170" cy="3744013"/>
        </p:xfrm>
        <a:graphic>
          <a:graphicData uri="http://schemas.openxmlformats.org/drawingml/2006/table">
            <a:tbl>
              <a:tblPr/>
              <a:tblGrid>
                <a:gridCol w="1264795">
                  <a:extLst>
                    <a:ext uri="{9D8B030D-6E8A-4147-A177-3AD203B41FA5}">
                      <a16:colId xmlns:a16="http://schemas.microsoft.com/office/drawing/2014/main" val="66951827"/>
                    </a:ext>
                  </a:extLst>
                </a:gridCol>
                <a:gridCol w="2059273">
                  <a:extLst>
                    <a:ext uri="{9D8B030D-6E8A-4147-A177-3AD203B41FA5}">
                      <a16:colId xmlns:a16="http://schemas.microsoft.com/office/drawing/2014/main" val="1233071043"/>
                    </a:ext>
                  </a:extLst>
                </a:gridCol>
                <a:gridCol w="1662034">
                  <a:extLst>
                    <a:ext uri="{9D8B030D-6E8A-4147-A177-3AD203B41FA5}">
                      <a16:colId xmlns:a16="http://schemas.microsoft.com/office/drawing/2014/main" val="514888376"/>
                    </a:ext>
                  </a:extLst>
                </a:gridCol>
                <a:gridCol w="1662034">
                  <a:extLst>
                    <a:ext uri="{9D8B030D-6E8A-4147-A177-3AD203B41FA5}">
                      <a16:colId xmlns:a16="http://schemas.microsoft.com/office/drawing/2014/main" val="1218590120"/>
                    </a:ext>
                  </a:extLst>
                </a:gridCol>
                <a:gridCol w="1662034">
                  <a:extLst>
                    <a:ext uri="{9D8B030D-6E8A-4147-A177-3AD203B41FA5}">
                      <a16:colId xmlns:a16="http://schemas.microsoft.com/office/drawing/2014/main" val="3209315232"/>
                    </a:ext>
                  </a:extLst>
                </a:gridCol>
              </a:tblGrid>
              <a:tr h="81911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Identifier</a:t>
                      </a:r>
                      <a:r>
                        <a:rPr lang="en-US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(id)</a:t>
                      </a:r>
                      <a:r>
                        <a:rPr lang="en-US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Date of birth</a:t>
                      </a:r>
                      <a:r>
                        <a:rPr lang="en-US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(dob)</a:t>
                      </a:r>
                      <a:r>
                        <a:rPr lang="en-US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Event (event_name)</a:t>
                      </a:r>
                      <a:r>
                        <a:rPr lang="en-US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Date of assessment</a:t>
                      </a:r>
                      <a:r>
                        <a:rPr lang="en-US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(assess_date)</a:t>
                      </a:r>
                      <a:r>
                        <a:rPr lang="en-US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Test result</a:t>
                      </a:r>
                      <a:r>
                        <a:rPr lang="en-US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(test)</a:t>
                      </a:r>
                      <a:r>
                        <a:rPr lang="en-US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72238"/>
                  </a:ext>
                </a:extLst>
              </a:tr>
              <a:tr h="57661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ID01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1975-03-20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Baseline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2026-01-18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66%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536718"/>
                  </a:ext>
                </a:extLst>
              </a:tr>
              <a:tr h="57661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ID01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1975-03-20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Week 4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2026-02-14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78%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5615471"/>
                  </a:ext>
                </a:extLst>
              </a:tr>
              <a:tr h="57661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ID01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1975-03-20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Week 12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2026-04-12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82%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3272"/>
                  </a:ext>
                </a:extLst>
              </a:tr>
              <a:tr h="54678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ID02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1959-08-12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Baseline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2026-01-20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28%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459411"/>
                  </a:ext>
                </a:extLst>
              </a:tr>
              <a:tr h="54678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ID02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1959-08-12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Week 4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(Missing)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195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(Missing)</a:t>
                      </a:r>
                      <a:r>
                        <a:rPr lang="en-US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9996487"/>
                  </a:ext>
                </a:extLst>
              </a:tr>
            </a:tbl>
          </a:graphicData>
        </a:graphic>
      </p:graphicFrame>
      <p:grpSp>
        <p:nvGrpSpPr>
          <p:cNvPr id="8" name="Group 7">
            <a:extLst>
              <a:ext uri="{FF2B5EF4-FFF2-40B4-BE49-F238E27FC236}">
                <a16:creationId xmlns:a16="http://schemas.microsoft.com/office/drawing/2014/main" id="{3FB629B9-DCAE-6DDE-8713-219DE3B3ED16}"/>
              </a:ext>
            </a:extLst>
          </p:cNvPr>
          <p:cNvGrpSpPr/>
          <p:nvPr/>
        </p:nvGrpSpPr>
        <p:grpSpPr>
          <a:xfrm>
            <a:off x="9129007" y="5266927"/>
            <a:ext cx="2814432" cy="646331"/>
            <a:chOff x="9129007" y="5266927"/>
            <a:chExt cx="2814432" cy="646331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F1724213-8A40-AC02-C09A-23BD593D885F}"/>
                </a:ext>
              </a:extLst>
            </p:cNvPr>
            <p:cNvSpPr txBox="1"/>
            <p:nvPr/>
          </p:nvSpPr>
          <p:spPr>
            <a:xfrm>
              <a:off x="10146538" y="5266927"/>
              <a:ext cx="179690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We could delete this row.</a:t>
              </a:r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26B61367-7AC8-568D-B97A-F9B57DCF926A}"/>
                </a:ext>
              </a:extLst>
            </p:cNvPr>
            <p:cNvCxnSpPr>
              <a:stCxn id="3" idx="1"/>
            </p:cNvCxnSpPr>
            <p:nvPr/>
          </p:nvCxnSpPr>
          <p:spPr>
            <a:xfrm flipH="1" flipV="1">
              <a:off x="9129007" y="5586153"/>
              <a:ext cx="1017531" cy="394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65471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FD4ED5-1CEF-99C2-B206-47E96BB510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27225E5-C739-C3BD-AE6B-6FBA3FD4C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670" y="726781"/>
            <a:ext cx="10505319" cy="872837"/>
          </a:xfrm>
        </p:spPr>
        <p:txBody>
          <a:bodyPr/>
          <a:lstStyle/>
          <a:p>
            <a:r>
              <a:rPr lang="mi-NZ" dirty="0"/>
              <a:t>Relational data – Define events </a:t>
            </a: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462449-B87A-0256-BCCD-D21DB83DB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10</a:t>
            </a:fld>
            <a:endParaRPr lang="en-NZ"/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F7501947-70B4-124D-C6A3-9DF38809B434}"/>
              </a:ext>
            </a:extLst>
          </p:cNvPr>
          <p:cNvSpPr txBox="1"/>
          <p:nvPr/>
        </p:nvSpPr>
        <p:spPr>
          <a:xfrm>
            <a:off x="630415" y="1861062"/>
            <a:ext cx="27177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 sz="2400" b="1" dirty="0">
                <a:solidFill>
                  <a:schemeClr val="bg1"/>
                </a:solidFill>
              </a:rPr>
              <a:t>Subject information</a:t>
            </a:r>
          </a:p>
        </p:txBody>
      </p:sp>
      <p:sp>
        <p:nvSpPr>
          <p:cNvPr id="9" name="TextBox 5">
            <a:extLst>
              <a:ext uri="{FF2B5EF4-FFF2-40B4-BE49-F238E27FC236}">
                <a16:creationId xmlns:a16="http://schemas.microsoft.com/office/drawing/2014/main" id="{3C75463F-AE00-7A40-EC10-B5CBB7F733B3}"/>
              </a:ext>
            </a:extLst>
          </p:cNvPr>
          <p:cNvSpPr txBox="1"/>
          <p:nvPr/>
        </p:nvSpPr>
        <p:spPr>
          <a:xfrm>
            <a:off x="5485949" y="1861061"/>
            <a:ext cx="24828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 sz="2400" b="1" dirty="0">
                <a:solidFill>
                  <a:schemeClr val="bg1"/>
                </a:solidFill>
              </a:rPr>
              <a:t>Event information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BF27DBF-3A4D-E30A-571C-2F01DA9F895D}"/>
              </a:ext>
            </a:extLst>
          </p:cNvPr>
          <p:cNvGrpSpPr/>
          <p:nvPr/>
        </p:nvGrpSpPr>
        <p:grpSpPr>
          <a:xfrm>
            <a:off x="3730110" y="3267450"/>
            <a:ext cx="1577141" cy="1326294"/>
            <a:chOff x="5539089" y="3462322"/>
            <a:chExt cx="1577141" cy="1326294"/>
          </a:xfrm>
          <a:solidFill>
            <a:srgbClr val="FFC000"/>
          </a:solidFill>
        </p:grpSpPr>
        <p:cxnSp>
          <p:nvCxnSpPr>
            <p:cNvPr id="10" name="Connector: Elbow 7">
              <a:extLst>
                <a:ext uri="{FF2B5EF4-FFF2-40B4-BE49-F238E27FC236}">
                  <a16:creationId xmlns:a16="http://schemas.microsoft.com/office/drawing/2014/main" id="{D8FB7B6F-EAE6-15C9-7E58-68492535D25F}"/>
                </a:ext>
              </a:extLst>
            </p:cNvPr>
            <p:cNvCxnSpPr>
              <a:cxnSpLocks/>
              <a:stCxn id="13" idx="6"/>
              <a:endCxn id="14" idx="2"/>
            </p:cNvCxnSpPr>
            <p:nvPr/>
          </p:nvCxnSpPr>
          <p:spPr>
            <a:xfrm flipV="1">
              <a:off x="5647089" y="3516322"/>
              <a:ext cx="1361141" cy="98404"/>
            </a:xfrm>
            <a:prstGeom prst="bentConnector3">
              <a:avLst/>
            </a:prstGeom>
            <a:grpFill/>
            <a:ln w="38100">
              <a:solidFill>
                <a:schemeClr val="bg1"/>
              </a:solidFill>
              <a:tailEnd type="triangle" w="lg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nector: Elbow 8">
              <a:extLst>
                <a:ext uri="{FF2B5EF4-FFF2-40B4-BE49-F238E27FC236}">
                  <a16:creationId xmlns:a16="http://schemas.microsoft.com/office/drawing/2014/main" id="{0CF5D5E4-6BB9-6F88-BDD8-10DD55DD6A98}"/>
                </a:ext>
              </a:extLst>
            </p:cNvPr>
            <p:cNvCxnSpPr>
              <a:cxnSpLocks/>
              <a:stCxn id="13" idx="6"/>
              <a:endCxn id="15" idx="2"/>
            </p:cNvCxnSpPr>
            <p:nvPr/>
          </p:nvCxnSpPr>
          <p:spPr>
            <a:xfrm>
              <a:off x="5647089" y="3614726"/>
              <a:ext cx="1361141" cy="523201"/>
            </a:xfrm>
            <a:prstGeom prst="bentConnector3">
              <a:avLst/>
            </a:prstGeom>
            <a:grpFill/>
            <a:ln w="38100">
              <a:solidFill>
                <a:schemeClr val="bg1"/>
              </a:solidFill>
              <a:tailEnd type="triangle" w="lg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ctor: Elbow 11">
              <a:extLst>
                <a:ext uri="{FF2B5EF4-FFF2-40B4-BE49-F238E27FC236}">
                  <a16:creationId xmlns:a16="http://schemas.microsoft.com/office/drawing/2014/main" id="{9D6AEE03-721E-8F29-B7F4-414BEDB1EF69}"/>
                </a:ext>
              </a:extLst>
            </p:cNvPr>
            <p:cNvCxnSpPr>
              <a:cxnSpLocks/>
              <a:stCxn id="13" idx="6"/>
              <a:endCxn id="16" idx="2"/>
            </p:cNvCxnSpPr>
            <p:nvPr/>
          </p:nvCxnSpPr>
          <p:spPr>
            <a:xfrm>
              <a:off x="5647089" y="3614726"/>
              <a:ext cx="1361141" cy="1119890"/>
            </a:xfrm>
            <a:prstGeom prst="bentConnector3">
              <a:avLst>
                <a:gd name="adj1" fmla="val 50000"/>
              </a:avLst>
            </a:prstGeom>
            <a:grpFill/>
            <a:ln w="38100">
              <a:solidFill>
                <a:schemeClr val="bg1"/>
              </a:solidFill>
              <a:tailEnd type="triangle" w="lg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23FF335-DD55-781C-B067-D863F98093D4}"/>
                </a:ext>
              </a:extLst>
            </p:cNvPr>
            <p:cNvSpPr/>
            <p:nvPr/>
          </p:nvSpPr>
          <p:spPr>
            <a:xfrm>
              <a:off x="5539089" y="3560726"/>
              <a:ext cx="108000" cy="108000"/>
            </a:xfrm>
            <a:prstGeom prst="ellipse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NZ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E49916F-A931-E40D-6C10-AD8CECC7F469}"/>
                </a:ext>
              </a:extLst>
            </p:cNvPr>
            <p:cNvSpPr/>
            <p:nvPr/>
          </p:nvSpPr>
          <p:spPr>
            <a:xfrm>
              <a:off x="7008230" y="3462322"/>
              <a:ext cx="108000" cy="108000"/>
            </a:xfrm>
            <a:prstGeom prst="ellipse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NZ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86A3323-7A90-9D9A-6947-5D17090F49FC}"/>
                </a:ext>
              </a:extLst>
            </p:cNvPr>
            <p:cNvSpPr/>
            <p:nvPr/>
          </p:nvSpPr>
          <p:spPr>
            <a:xfrm>
              <a:off x="7008230" y="4083927"/>
              <a:ext cx="108000" cy="108000"/>
            </a:xfrm>
            <a:prstGeom prst="ellipse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NZ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C0A4DE0-549B-5C92-DBBA-2E8A7381C31E}"/>
                </a:ext>
              </a:extLst>
            </p:cNvPr>
            <p:cNvSpPr/>
            <p:nvPr/>
          </p:nvSpPr>
          <p:spPr>
            <a:xfrm>
              <a:off x="7008230" y="4680616"/>
              <a:ext cx="108000" cy="108000"/>
            </a:xfrm>
            <a:prstGeom prst="ellipse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NZ"/>
            </a:p>
          </p:txBody>
        </p:sp>
      </p:grp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BBF81655-1814-FE34-E5B2-D0A56DEDA0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105785"/>
              </p:ext>
            </p:extLst>
          </p:nvPr>
        </p:nvGraphicFramePr>
        <p:xfrm>
          <a:off x="566951" y="2334552"/>
          <a:ext cx="3124200" cy="3714750"/>
        </p:xfrm>
        <a:graphic>
          <a:graphicData uri="http://schemas.openxmlformats.org/drawingml/2006/table">
            <a:tbl>
              <a:tblPr/>
              <a:tblGrid>
                <a:gridCol w="1562100">
                  <a:extLst>
                    <a:ext uri="{9D8B030D-6E8A-4147-A177-3AD203B41FA5}">
                      <a16:colId xmlns:a16="http://schemas.microsoft.com/office/drawing/2014/main" val="836272957"/>
                    </a:ext>
                  </a:extLst>
                </a:gridCol>
                <a:gridCol w="1562100">
                  <a:extLst>
                    <a:ext uri="{9D8B030D-6E8A-4147-A177-3AD203B41FA5}">
                      <a16:colId xmlns:a16="http://schemas.microsoft.com/office/drawing/2014/main" val="2868188649"/>
                    </a:ext>
                  </a:extLst>
                </a:gridCol>
              </a:tblGrid>
              <a:tr h="7429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Identifier</a:t>
                      </a:r>
                      <a:r>
                        <a:rPr lang="en-US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(id)</a:t>
                      </a:r>
                      <a:r>
                        <a:rPr lang="en-US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Date of birth</a:t>
                      </a:r>
                      <a:r>
                        <a:rPr lang="en-US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(dob)</a:t>
                      </a:r>
                      <a:r>
                        <a:rPr lang="en-US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4828406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ID01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1975-03-20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0832951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ID02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1959-08-12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1880374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ID03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1982-05-04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1188174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ID04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2004-12-28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7116067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378B2891-F067-0651-11C7-8DF5A9478E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8760734"/>
              </p:ext>
            </p:extLst>
          </p:nvPr>
        </p:nvGraphicFramePr>
        <p:xfrm>
          <a:off x="5346210" y="2353602"/>
          <a:ext cx="6124575" cy="3695700"/>
        </p:xfrm>
        <a:graphic>
          <a:graphicData uri="http://schemas.openxmlformats.org/drawingml/2006/table">
            <a:tbl>
              <a:tblPr/>
              <a:tblGrid>
                <a:gridCol w="1228725">
                  <a:extLst>
                    <a:ext uri="{9D8B030D-6E8A-4147-A177-3AD203B41FA5}">
                      <a16:colId xmlns:a16="http://schemas.microsoft.com/office/drawing/2014/main" val="2741167119"/>
                    </a:ext>
                  </a:extLst>
                </a:gridCol>
                <a:gridCol w="1695450">
                  <a:extLst>
                    <a:ext uri="{9D8B030D-6E8A-4147-A177-3AD203B41FA5}">
                      <a16:colId xmlns:a16="http://schemas.microsoft.com/office/drawing/2014/main" val="2724534353"/>
                    </a:ext>
                  </a:extLst>
                </a:gridCol>
                <a:gridCol w="1638300">
                  <a:extLst>
                    <a:ext uri="{9D8B030D-6E8A-4147-A177-3AD203B41FA5}">
                      <a16:colId xmlns:a16="http://schemas.microsoft.com/office/drawing/2014/main" val="1424375486"/>
                    </a:ext>
                  </a:extLst>
                </a:gridCol>
                <a:gridCol w="1562100">
                  <a:extLst>
                    <a:ext uri="{9D8B030D-6E8A-4147-A177-3AD203B41FA5}">
                      <a16:colId xmlns:a16="http://schemas.microsoft.com/office/drawing/2014/main" val="4019917483"/>
                    </a:ext>
                  </a:extLst>
                </a:gridCol>
              </a:tblGrid>
              <a:tr h="64770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Identifier</a:t>
                      </a:r>
                      <a:r>
                        <a:rPr lang="en-US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(id)</a:t>
                      </a:r>
                      <a:r>
                        <a:rPr lang="en-US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Event </a:t>
                      </a:r>
                      <a:r>
                        <a:rPr lang="en-US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NZ" sz="1800" b="1" i="0" dirty="0" err="1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event_name</a:t>
                      </a:r>
                      <a:r>
                        <a:rPr lang="en-NZ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r>
                        <a:rPr lang="en-US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Date</a:t>
                      </a:r>
                      <a:r>
                        <a:rPr lang="en-US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NZ" sz="1800" b="1" i="0" dirty="0" err="1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assess_date</a:t>
                      </a:r>
                      <a:r>
                        <a:rPr lang="en-NZ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r>
                        <a:rPr lang="en-US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Test result</a:t>
                      </a:r>
                      <a:r>
                        <a:rPr lang="en-US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(test)</a:t>
                      </a:r>
                      <a:r>
                        <a:rPr lang="en-US" sz="18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2917179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ID01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Baseline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2026-01-18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66%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684273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ID01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Week 4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2026-02-14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78%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4378006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ID01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Week 12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2026-04-12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82%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3581466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ID02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Baseline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2026-01-20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28%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548595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ID03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Baseline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2026-01-26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57%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57148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9382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BBE8E1-4DAA-BA82-5D8D-AB9A1909CF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7135E09-D44C-3137-D39E-99E470519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670" y="726781"/>
            <a:ext cx="10505319" cy="872837"/>
          </a:xfrm>
        </p:spPr>
        <p:txBody>
          <a:bodyPr/>
          <a:lstStyle/>
          <a:p>
            <a:r>
              <a:rPr lang="mi-NZ" dirty="0"/>
              <a:t>Irregular events </a:t>
            </a: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1DB99C-9743-F3A7-FDCF-4E52093E7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11</a:t>
            </a:fld>
            <a:endParaRPr lang="en-NZ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4650AE4-F551-B5E6-A8C3-BFD97A455D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1480735"/>
              </p:ext>
            </p:extLst>
          </p:nvPr>
        </p:nvGraphicFramePr>
        <p:xfrm>
          <a:off x="730338" y="1844969"/>
          <a:ext cx="10123981" cy="4286250"/>
        </p:xfrm>
        <a:graphic>
          <a:graphicData uri="http://schemas.openxmlformats.org/drawingml/2006/table">
            <a:tbl>
              <a:tblPr/>
              <a:tblGrid>
                <a:gridCol w="1446283">
                  <a:extLst>
                    <a:ext uri="{9D8B030D-6E8A-4147-A177-3AD203B41FA5}">
                      <a16:colId xmlns:a16="http://schemas.microsoft.com/office/drawing/2014/main" val="66951827"/>
                    </a:ext>
                  </a:extLst>
                </a:gridCol>
                <a:gridCol w="1446283">
                  <a:extLst>
                    <a:ext uri="{9D8B030D-6E8A-4147-A177-3AD203B41FA5}">
                      <a16:colId xmlns:a16="http://schemas.microsoft.com/office/drawing/2014/main" val="1233071043"/>
                    </a:ext>
                  </a:extLst>
                </a:gridCol>
                <a:gridCol w="1446283">
                  <a:extLst>
                    <a:ext uri="{9D8B030D-6E8A-4147-A177-3AD203B41FA5}">
                      <a16:colId xmlns:a16="http://schemas.microsoft.com/office/drawing/2014/main" val="514888376"/>
                    </a:ext>
                  </a:extLst>
                </a:gridCol>
                <a:gridCol w="1446283">
                  <a:extLst>
                    <a:ext uri="{9D8B030D-6E8A-4147-A177-3AD203B41FA5}">
                      <a16:colId xmlns:a16="http://schemas.microsoft.com/office/drawing/2014/main" val="1218590120"/>
                    </a:ext>
                  </a:extLst>
                </a:gridCol>
                <a:gridCol w="1446283">
                  <a:extLst>
                    <a:ext uri="{9D8B030D-6E8A-4147-A177-3AD203B41FA5}">
                      <a16:colId xmlns:a16="http://schemas.microsoft.com/office/drawing/2014/main" val="3209315232"/>
                    </a:ext>
                  </a:extLst>
                </a:gridCol>
                <a:gridCol w="1446283">
                  <a:extLst>
                    <a:ext uri="{9D8B030D-6E8A-4147-A177-3AD203B41FA5}">
                      <a16:colId xmlns:a16="http://schemas.microsoft.com/office/drawing/2014/main" val="3539920130"/>
                    </a:ext>
                  </a:extLst>
                </a:gridCol>
                <a:gridCol w="1446283">
                  <a:extLst>
                    <a:ext uri="{9D8B030D-6E8A-4147-A177-3AD203B41FA5}">
                      <a16:colId xmlns:a16="http://schemas.microsoft.com/office/drawing/2014/main" val="4093420551"/>
                    </a:ext>
                  </a:extLst>
                </a:gridCol>
              </a:tblGrid>
              <a:tr h="857250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Identifier</a:t>
                      </a:r>
                      <a:r>
                        <a:rPr lang="en-US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>
                        <a:solidFill>
                          <a:sysClr val="windowText" lastClr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0" marR="0" indent="0" algn="l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(id)</a:t>
                      </a:r>
                      <a:r>
                        <a:rPr lang="en-US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>
                        <a:solidFill>
                          <a:sysClr val="windowText" lastClr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Adverse event 1</a:t>
                      </a:r>
                      <a:r>
                        <a:rPr lang="en-US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>
                        <a:solidFill>
                          <a:sysClr val="windowText" lastClr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(ae_1)</a:t>
                      </a:r>
                      <a:r>
                        <a:rPr lang="en-US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>
                        <a:solidFill>
                          <a:sysClr val="windowText" lastClr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Adverse event 2</a:t>
                      </a:r>
                      <a:r>
                        <a:rPr lang="en-US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>
                        <a:solidFill>
                          <a:sysClr val="windowText" lastClr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(ae_2)</a:t>
                      </a:r>
                      <a:r>
                        <a:rPr lang="en-US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>
                        <a:solidFill>
                          <a:sysClr val="windowText" lastClr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Adverse event 3</a:t>
                      </a:r>
                      <a:r>
                        <a:rPr lang="en-US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>
                        <a:solidFill>
                          <a:sysClr val="windowText" lastClr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(ae_3)</a:t>
                      </a:r>
                      <a:r>
                        <a:rPr lang="en-US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>
                        <a:solidFill>
                          <a:sysClr val="windowText" lastClr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Adverse event 4</a:t>
                      </a:r>
                      <a:r>
                        <a:rPr lang="en-US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>
                        <a:solidFill>
                          <a:sysClr val="windowText" lastClr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(ae_4)</a:t>
                      </a:r>
                      <a:r>
                        <a:rPr lang="en-US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>
                        <a:solidFill>
                          <a:sysClr val="windowText" lastClr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…</a:t>
                      </a:r>
                      <a:r>
                        <a:rPr lang="en-US" sz="1600" b="1" i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>
                        <a:solidFill>
                          <a:sysClr val="windowText" lastClr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Adverse event ?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 dirty="0">
                        <a:solidFill>
                          <a:sysClr val="windowText" lastClr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(ae_?)</a:t>
                      </a:r>
                      <a:r>
                        <a:rPr lang="en-US" sz="1600" b="1" i="0" dirty="0">
                          <a:solidFill>
                            <a:sysClr val="windowText" lastClr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 dirty="0">
                        <a:solidFill>
                          <a:sysClr val="windowText" lastClr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72238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ID01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Mild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536718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ID02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5615471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ID03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Mild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Mild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Moderate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Moderate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…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3272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ID04</a:t>
                      </a:r>
                      <a:r>
                        <a:rPr lang="en-US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auto">
                        <a:lnSpc>
                          <a:spcPts val="1500"/>
                        </a:lnSpc>
                        <a:buNone/>
                      </a:pPr>
                      <a:r>
                        <a:rPr lang="en-NZ" sz="16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4594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13084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944C2A-375D-A3CD-86ED-29EA7201A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6D538AE-19D8-1269-E32B-0FDCBE037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670" y="726781"/>
            <a:ext cx="10505319" cy="872837"/>
          </a:xfrm>
        </p:spPr>
        <p:txBody>
          <a:bodyPr/>
          <a:lstStyle/>
          <a:p>
            <a:r>
              <a:rPr lang="mi-NZ" dirty="0"/>
              <a:t>Relational data – Irregular events </a:t>
            </a: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41F402-DC68-634A-7DA2-B872A8DD6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62BBF-5BED-4223-98D4-95279D2DFE5B}" type="slidenum">
              <a:rPr lang="en-NZ" smtClean="0"/>
              <a:t>12</a:t>
            </a:fld>
            <a:endParaRPr lang="en-NZ"/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5EFF4106-E02C-6A4F-6141-3EF9426C0C4A}"/>
              </a:ext>
            </a:extLst>
          </p:cNvPr>
          <p:cNvSpPr txBox="1"/>
          <p:nvPr/>
        </p:nvSpPr>
        <p:spPr>
          <a:xfrm>
            <a:off x="630415" y="1861062"/>
            <a:ext cx="27177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 sz="2400" b="1" dirty="0">
                <a:solidFill>
                  <a:schemeClr val="bg1"/>
                </a:solidFill>
              </a:rPr>
              <a:t>Subject information</a:t>
            </a:r>
          </a:p>
        </p:txBody>
      </p:sp>
      <p:sp>
        <p:nvSpPr>
          <p:cNvPr id="9" name="TextBox 5">
            <a:extLst>
              <a:ext uri="{FF2B5EF4-FFF2-40B4-BE49-F238E27FC236}">
                <a16:creationId xmlns:a16="http://schemas.microsoft.com/office/drawing/2014/main" id="{0D2CACA0-C789-426D-B679-B6D4DFFA9C79}"/>
              </a:ext>
            </a:extLst>
          </p:cNvPr>
          <p:cNvSpPr txBox="1"/>
          <p:nvPr/>
        </p:nvSpPr>
        <p:spPr>
          <a:xfrm>
            <a:off x="5485949" y="1861061"/>
            <a:ext cx="24828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NZ" sz="2400" b="1" dirty="0">
                <a:solidFill>
                  <a:schemeClr val="bg1"/>
                </a:solidFill>
              </a:rPr>
              <a:t>Event information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B8B764CD-74E4-D66B-69B9-4D63FF794D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0596655"/>
              </p:ext>
            </p:extLst>
          </p:nvPr>
        </p:nvGraphicFramePr>
        <p:xfrm>
          <a:off x="578729" y="2353602"/>
          <a:ext cx="3124200" cy="3714750"/>
        </p:xfrm>
        <a:graphic>
          <a:graphicData uri="http://schemas.openxmlformats.org/drawingml/2006/table">
            <a:tbl>
              <a:tblPr/>
              <a:tblGrid>
                <a:gridCol w="1562100">
                  <a:extLst>
                    <a:ext uri="{9D8B030D-6E8A-4147-A177-3AD203B41FA5}">
                      <a16:colId xmlns:a16="http://schemas.microsoft.com/office/drawing/2014/main" val="836272957"/>
                    </a:ext>
                  </a:extLst>
                </a:gridCol>
                <a:gridCol w="1562100">
                  <a:extLst>
                    <a:ext uri="{9D8B030D-6E8A-4147-A177-3AD203B41FA5}">
                      <a16:colId xmlns:a16="http://schemas.microsoft.com/office/drawing/2014/main" val="2868188649"/>
                    </a:ext>
                  </a:extLst>
                </a:gridCol>
              </a:tblGrid>
              <a:tr h="7429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Identifier</a:t>
                      </a:r>
                      <a:r>
                        <a:rPr lang="en-US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(id)</a:t>
                      </a:r>
                      <a:r>
                        <a:rPr lang="en-US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Date of birth</a:t>
                      </a:r>
                      <a:r>
                        <a:rPr lang="en-US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(dob)</a:t>
                      </a:r>
                      <a:r>
                        <a:rPr lang="en-US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1" i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4828406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ID01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1975-03-20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0832951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ID02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1959-08-12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1880374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ID03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1982-05-04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1188174"/>
                  </a:ext>
                </a:extLst>
              </a:tr>
              <a:tr h="742950">
                <a:tc>
                  <a:txBody>
                    <a:bodyPr/>
                    <a:lstStyle/>
                    <a:p>
                      <a:pPr marL="0" indent="0"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ID04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base">
                        <a:lnSpc>
                          <a:spcPts val="217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2004-12-28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7116067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5828D7F4-1373-AFA9-6510-C936A50424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2730018"/>
              </p:ext>
            </p:extLst>
          </p:nvPr>
        </p:nvGraphicFramePr>
        <p:xfrm>
          <a:off x="5334432" y="2353602"/>
          <a:ext cx="6124575" cy="3793935"/>
        </p:xfrm>
        <a:graphic>
          <a:graphicData uri="http://schemas.openxmlformats.org/drawingml/2006/table">
            <a:tbl>
              <a:tblPr/>
              <a:tblGrid>
                <a:gridCol w="1228725">
                  <a:extLst>
                    <a:ext uri="{9D8B030D-6E8A-4147-A177-3AD203B41FA5}">
                      <a16:colId xmlns:a16="http://schemas.microsoft.com/office/drawing/2014/main" val="2741167119"/>
                    </a:ext>
                  </a:extLst>
                </a:gridCol>
                <a:gridCol w="1695450">
                  <a:extLst>
                    <a:ext uri="{9D8B030D-6E8A-4147-A177-3AD203B41FA5}">
                      <a16:colId xmlns:a16="http://schemas.microsoft.com/office/drawing/2014/main" val="2724534353"/>
                    </a:ext>
                  </a:extLst>
                </a:gridCol>
                <a:gridCol w="1638300">
                  <a:extLst>
                    <a:ext uri="{9D8B030D-6E8A-4147-A177-3AD203B41FA5}">
                      <a16:colId xmlns:a16="http://schemas.microsoft.com/office/drawing/2014/main" val="1424375486"/>
                    </a:ext>
                  </a:extLst>
                </a:gridCol>
                <a:gridCol w="1562100">
                  <a:extLst>
                    <a:ext uri="{9D8B030D-6E8A-4147-A177-3AD203B41FA5}">
                      <a16:colId xmlns:a16="http://schemas.microsoft.com/office/drawing/2014/main" val="4019917483"/>
                    </a:ext>
                  </a:extLst>
                </a:gridCol>
              </a:tblGrid>
              <a:tr h="647700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Identifier</a:t>
                      </a:r>
                      <a:r>
                        <a:rPr lang="en-US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0" marR="0" indent="0" algn="l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(id)</a:t>
                      </a:r>
                      <a:r>
                        <a:rPr lang="en-US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Repetition ID</a:t>
                      </a:r>
                      <a:r>
                        <a:rPr lang="en-US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</a:t>
                      </a:r>
                      <a:r>
                        <a:rPr lang="en-NZ" sz="1800" b="1" i="0" dirty="0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rep_id</a:t>
                      </a:r>
                      <a:r>
                        <a:rPr lang="en-NZ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)</a:t>
                      </a:r>
                      <a:r>
                        <a:rPr lang="en-US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Date</a:t>
                      </a:r>
                      <a:r>
                        <a:rPr lang="en-US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(ae_date)</a:t>
                      </a:r>
                      <a:r>
                        <a:rPr lang="en-US" sz="1800" b="1" i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Adverse event</a:t>
                      </a:r>
                      <a:r>
                        <a:rPr lang="en-US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(ae)</a:t>
                      </a:r>
                      <a:r>
                        <a:rPr lang="en-US" sz="1800" b="1" i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1" i="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2917179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ID01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2026-03-07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Mild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684273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ID03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1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2026-02-04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Mild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4378006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ID03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2026-02-07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Mild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3581466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ID03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3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2026-02-21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Moderate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548595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indent="0" algn="l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ID03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4</a:t>
                      </a:r>
                      <a:r>
                        <a:rPr lang="en-US" sz="18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2026-03-11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fontAlgn="base">
                        <a:lnSpc>
                          <a:spcPts val="1725"/>
                        </a:lnSpc>
                        <a:buNone/>
                      </a:pPr>
                      <a:r>
                        <a:rPr lang="en-NZ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Moderate</a:t>
                      </a:r>
                      <a:r>
                        <a:rPr lang="en-US" sz="18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anchor="ctr">
                    <a:lnL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07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5714889"/>
                  </a:ext>
                </a:extLst>
              </a:tr>
            </a:tbl>
          </a:graphicData>
        </a:graphic>
      </p:graphicFrame>
      <p:grpSp>
        <p:nvGrpSpPr>
          <p:cNvPr id="32" name="Group 31">
            <a:extLst>
              <a:ext uri="{FF2B5EF4-FFF2-40B4-BE49-F238E27FC236}">
                <a16:creationId xmlns:a16="http://schemas.microsoft.com/office/drawing/2014/main" id="{CA983273-E6CF-694D-F678-F72045BE2181}"/>
              </a:ext>
            </a:extLst>
          </p:cNvPr>
          <p:cNvGrpSpPr/>
          <p:nvPr/>
        </p:nvGrpSpPr>
        <p:grpSpPr>
          <a:xfrm>
            <a:off x="3724665" y="3201941"/>
            <a:ext cx="1588031" cy="2535579"/>
            <a:chOff x="3724665" y="3201941"/>
            <a:chExt cx="1588031" cy="2535579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EA793A50-9A3F-1C06-EFBF-0BF2EF9FD30E}"/>
                </a:ext>
              </a:extLst>
            </p:cNvPr>
            <p:cNvGrpSpPr/>
            <p:nvPr/>
          </p:nvGrpSpPr>
          <p:grpSpPr>
            <a:xfrm>
              <a:off x="3724665" y="3201941"/>
              <a:ext cx="1588031" cy="1934776"/>
              <a:chOff x="3724665" y="3201941"/>
              <a:chExt cx="1588031" cy="1934776"/>
            </a:xfrm>
          </p:grpSpPr>
          <p:grpSp>
            <p:nvGrpSpPr>
              <p:cNvPr id="3" name="Group 2">
                <a:extLst>
                  <a:ext uri="{FF2B5EF4-FFF2-40B4-BE49-F238E27FC236}">
                    <a16:creationId xmlns:a16="http://schemas.microsoft.com/office/drawing/2014/main" id="{F8E9CEC0-3C00-C934-EB22-F37B6BAE5837}"/>
                  </a:ext>
                </a:extLst>
              </p:cNvPr>
              <p:cNvGrpSpPr/>
              <p:nvPr/>
            </p:nvGrpSpPr>
            <p:grpSpPr>
              <a:xfrm>
                <a:off x="3735555" y="3777763"/>
                <a:ext cx="1577141" cy="1358954"/>
                <a:chOff x="3918855" y="2361768"/>
                <a:chExt cx="1577141" cy="1358954"/>
              </a:xfrm>
            </p:grpSpPr>
            <p:cxnSp>
              <p:nvCxnSpPr>
                <p:cNvPr id="23" name="Connector: Elbow 7">
                  <a:extLst>
                    <a:ext uri="{FF2B5EF4-FFF2-40B4-BE49-F238E27FC236}">
                      <a16:creationId xmlns:a16="http://schemas.microsoft.com/office/drawing/2014/main" id="{D8FB7B6F-EAE6-15C9-7E58-68492535D25F}"/>
                    </a:ext>
                  </a:extLst>
                </p:cNvPr>
                <p:cNvCxnSpPr>
                  <a:cxnSpLocks/>
                  <a:stCxn id="26" idx="6"/>
                  <a:endCxn id="27" idx="2"/>
                </p:cNvCxnSpPr>
                <p:nvPr/>
              </p:nvCxnSpPr>
              <p:spPr>
                <a:xfrm flipV="1">
                  <a:off x="4026855" y="2415768"/>
                  <a:ext cx="1361141" cy="1067232"/>
                </a:xfrm>
                <a:prstGeom prst="bentConnector3">
                  <a:avLst/>
                </a:prstGeom>
                <a:ln w="38100">
                  <a:solidFill>
                    <a:schemeClr val="bg1"/>
                  </a:solidFill>
                  <a:tailEnd type="triangle" w="lg" len="med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Connector: Elbow 8">
                  <a:extLst>
                    <a:ext uri="{FF2B5EF4-FFF2-40B4-BE49-F238E27FC236}">
                      <a16:creationId xmlns:a16="http://schemas.microsoft.com/office/drawing/2014/main" id="{0CF5D5E4-6BB9-6F88-BDD8-10DD55DD6A98}"/>
                    </a:ext>
                  </a:extLst>
                </p:cNvPr>
                <p:cNvCxnSpPr>
                  <a:cxnSpLocks/>
                  <a:stCxn id="26" idx="6"/>
                  <a:endCxn id="28" idx="2"/>
                </p:cNvCxnSpPr>
                <p:nvPr/>
              </p:nvCxnSpPr>
              <p:spPr>
                <a:xfrm flipV="1">
                  <a:off x="4026855" y="3080909"/>
                  <a:ext cx="1361141" cy="402091"/>
                </a:xfrm>
                <a:prstGeom prst="bentConnector3">
                  <a:avLst/>
                </a:prstGeom>
                <a:ln w="38100">
                  <a:solidFill>
                    <a:schemeClr val="bg1"/>
                  </a:solidFill>
                  <a:tailEnd type="triangle" w="lg" len="med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Connector: Elbow 11">
                  <a:extLst>
                    <a:ext uri="{FF2B5EF4-FFF2-40B4-BE49-F238E27FC236}">
                      <a16:creationId xmlns:a16="http://schemas.microsoft.com/office/drawing/2014/main" id="{9D6AEE03-721E-8F29-B7F4-414BEDB1EF69}"/>
                    </a:ext>
                  </a:extLst>
                </p:cNvPr>
                <p:cNvCxnSpPr>
                  <a:cxnSpLocks/>
                  <a:stCxn id="26" idx="6"/>
                  <a:endCxn id="29" idx="2"/>
                </p:cNvCxnSpPr>
                <p:nvPr/>
              </p:nvCxnSpPr>
              <p:spPr>
                <a:xfrm>
                  <a:off x="4026855" y="3483000"/>
                  <a:ext cx="1361141" cy="183722"/>
                </a:xfrm>
                <a:prstGeom prst="bentConnector3">
                  <a:avLst>
                    <a:gd name="adj1" fmla="val 50000"/>
                  </a:avLst>
                </a:prstGeom>
                <a:ln w="38100">
                  <a:solidFill>
                    <a:schemeClr val="bg1"/>
                  </a:solidFill>
                  <a:tailEnd type="triangle" w="lg" len="med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6" name="Oval 25">
                  <a:extLst>
                    <a:ext uri="{FF2B5EF4-FFF2-40B4-BE49-F238E27FC236}">
                      <a16:creationId xmlns:a16="http://schemas.microsoft.com/office/drawing/2014/main" id="{023FF335-DD55-781C-B067-D863F98093D4}"/>
                    </a:ext>
                  </a:extLst>
                </p:cNvPr>
                <p:cNvSpPr/>
                <p:nvPr/>
              </p:nvSpPr>
              <p:spPr>
                <a:xfrm>
                  <a:off x="3918855" y="3429000"/>
                  <a:ext cx="108000" cy="10800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NZ"/>
                </a:p>
              </p:txBody>
            </p:sp>
            <p:sp>
              <p:nvSpPr>
                <p:cNvPr id="27" name="Oval 26">
                  <a:extLst>
                    <a:ext uri="{FF2B5EF4-FFF2-40B4-BE49-F238E27FC236}">
                      <a16:creationId xmlns:a16="http://schemas.microsoft.com/office/drawing/2014/main" id="{0E49916F-A931-E40D-6C10-AD8CECC7F469}"/>
                    </a:ext>
                  </a:extLst>
                </p:cNvPr>
                <p:cNvSpPr/>
                <p:nvPr/>
              </p:nvSpPr>
              <p:spPr>
                <a:xfrm>
                  <a:off x="5387996" y="2361768"/>
                  <a:ext cx="108000" cy="10800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NZ"/>
                </a:p>
              </p:txBody>
            </p:sp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C86A3323-7A90-9D9A-6947-5D17090F49FC}"/>
                    </a:ext>
                  </a:extLst>
                </p:cNvPr>
                <p:cNvSpPr/>
                <p:nvPr/>
              </p:nvSpPr>
              <p:spPr>
                <a:xfrm>
                  <a:off x="5387996" y="3026909"/>
                  <a:ext cx="108000" cy="10800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NZ"/>
                </a:p>
              </p:txBody>
            </p:sp>
            <p:sp>
              <p:nvSpPr>
                <p:cNvPr id="29" name="Oval 28">
                  <a:extLst>
                    <a:ext uri="{FF2B5EF4-FFF2-40B4-BE49-F238E27FC236}">
                      <a16:creationId xmlns:a16="http://schemas.microsoft.com/office/drawing/2014/main" id="{FC0A4DE0-549B-5C92-DBBA-2E8A7381C31E}"/>
                    </a:ext>
                  </a:extLst>
                </p:cNvPr>
                <p:cNvSpPr/>
                <p:nvPr/>
              </p:nvSpPr>
              <p:spPr>
                <a:xfrm>
                  <a:off x="5387996" y="3612722"/>
                  <a:ext cx="108000" cy="10800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NZ"/>
                </a:p>
              </p:txBody>
            </p:sp>
          </p:grpSp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AB872632-2E50-B771-33C9-80C72F81EDCD}"/>
                  </a:ext>
                </a:extLst>
              </p:cNvPr>
              <p:cNvGrpSpPr/>
              <p:nvPr/>
            </p:nvGrpSpPr>
            <p:grpSpPr>
              <a:xfrm>
                <a:off x="3724665" y="3201941"/>
                <a:ext cx="1577141" cy="227059"/>
                <a:chOff x="3918855" y="3309941"/>
                <a:chExt cx="1577141" cy="227059"/>
              </a:xfrm>
            </p:grpSpPr>
            <p:cxnSp>
              <p:nvCxnSpPr>
                <p:cNvPr id="20" name="Connector: Elbow 12">
                  <a:extLst>
                    <a:ext uri="{FF2B5EF4-FFF2-40B4-BE49-F238E27FC236}">
                      <a16:creationId xmlns:a16="http://schemas.microsoft.com/office/drawing/2014/main" id="{E3A7B62C-1E36-C7C6-DCE6-A07D68FD2384}"/>
                    </a:ext>
                  </a:extLst>
                </p:cNvPr>
                <p:cNvCxnSpPr>
                  <a:cxnSpLocks/>
                  <a:stCxn id="21" idx="6"/>
                  <a:endCxn id="22" idx="2"/>
                </p:cNvCxnSpPr>
                <p:nvPr/>
              </p:nvCxnSpPr>
              <p:spPr>
                <a:xfrm flipV="1">
                  <a:off x="4026855" y="3363941"/>
                  <a:ext cx="1361141" cy="119059"/>
                </a:xfrm>
                <a:prstGeom prst="bentConnector3">
                  <a:avLst/>
                </a:prstGeom>
                <a:ln w="38100">
                  <a:solidFill>
                    <a:schemeClr val="bg1"/>
                  </a:solidFill>
                  <a:tailEnd type="triangle" w="lg" len="med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1" name="Oval 20">
                  <a:extLst>
                    <a:ext uri="{FF2B5EF4-FFF2-40B4-BE49-F238E27FC236}">
                      <a16:creationId xmlns:a16="http://schemas.microsoft.com/office/drawing/2014/main" id="{BA05A6B6-DF0B-559B-3DAA-1DC98329A9F3}"/>
                    </a:ext>
                  </a:extLst>
                </p:cNvPr>
                <p:cNvSpPr/>
                <p:nvPr/>
              </p:nvSpPr>
              <p:spPr>
                <a:xfrm>
                  <a:off x="3918855" y="3429000"/>
                  <a:ext cx="108000" cy="10800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NZ"/>
                </a:p>
              </p:txBody>
            </p:sp>
            <p:sp>
              <p:nvSpPr>
                <p:cNvPr id="22" name="Oval 21">
                  <a:extLst>
                    <a:ext uri="{FF2B5EF4-FFF2-40B4-BE49-F238E27FC236}">
                      <a16:creationId xmlns:a16="http://schemas.microsoft.com/office/drawing/2014/main" id="{DF9E69FD-65F4-DCC3-50A3-7D51B492D3E0}"/>
                    </a:ext>
                  </a:extLst>
                </p:cNvPr>
                <p:cNvSpPr/>
                <p:nvPr/>
              </p:nvSpPr>
              <p:spPr>
                <a:xfrm>
                  <a:off x="5387996" y="3309941"/>
                  <a:ext cx="108000" cy="108000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NZ"/>
                </a:p>
              </p:txBody>
            </p:sp>
          </p:grpSp>
        </p:grpSp>
        <p:cxnSp>
          <p:nvCxnSpPr>
            <p:cNvPr id="8" name="Connector: Elbow 13">
              <a:extLst>
                <a:ext uri="{FF2B5EF4-FFF2-40B4-BE49-F238E27FC236}">
                  <a16:creationId xmlns:a16="http://schemas.microsoft.com/office/drawing/2014/main" id="{E71659CE-828E-1D96-E440-CEC319A22B3D}"/>
                </a:ext>
              </a:extLst>
            </p:cNvPr>
            <p:cNvCxnSpPr>
              <a:cxnSpLocks/>
            </p:cNvCxnSpPr>
            <p:nvPr/>
          </p:nvCxnSpPr>
          <p:spPr>
            <a:xfrm>
              <a:off x="3843555" y="4898995"/>
              <a:ext cx="1350253" cy="782441"/>
            </a:xfrm>
            <a:prstGeom prst="bentConnector3">
              <a:avLst>
                <a:gd name="adj1" fmla="val 50000"/>
              </a:avLst>
            </a:prstGeom>
            <a:ln w="38100">
              <a:solidFill>
                <a:schemeClr val="bg1"/>
              </a:solidFill>
              <a:tailEnd type="triangle" w="lg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E4A161B3-FBF8-77A4-6A7A-1C739FF28D7D}"/>
                </a:ext>
              </a:extLst>
            </p:cNvPr>
            <p:cNvSpPr/>
            <p:nvPr/>
          </p:nvSpPr>
          <p:spPr>
            <a:xfrm>
              <a:off x="5193806" y="5629520"/>
              <a:ext cx="108000" cy="108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NZ"/>
            </a:p>
          </p:txBody>
        </p:sp>
      </p:grpSp>
    </p:spTree>
    <p:extLst>
      <p:ext uri="{BB962C8B-B14F-4D97-AF65-F5344CB8AC3E}">
        <p14:creationId xmlns:p14="http://schemas.microsoft.com/office/powerpoint/2010/main" val="86145851"/>
      </p:ext>
    </p:extLst>
  </p:cSld>
  <p:clrMapOvr>
    <a:masterClrMapping/>
  </p:clrMapOvr>
</p:sld>
</file>

<file path=ppt/theme/theme1.xml><?xml version="1.0" encoding="utf-8"?>
<a:theme xmlns:a="http://schemas.openxmlformats.org/drawingml/2006/main" name="Tuakiritaka title pages">
  <a:themeElements>
    <a:clrScheme name="University of Otago tuakiritaka">
      <a:dk1>
        <a:sysClr val="windowText" lastClr="000000"/>
      </a:dk1>
      <a:lt1>
        <a:sysClr val="window" lastClr="FFFFFF"/>
      </a:lt1>
      <a:dk2>
        <a:srgbClr val="060387"/>
      </a:dk2>
      <a:lt2>
        <a:srgbClr val="F4B142"/>
      </a:lt2>
      <a:accent1>
        <a:srgbClr val="000044"/>
      </a:accent1>
      <a:accent2>
        <a:srgbClr val="EE8A07"/>
      </a:accent2>
      <a:accent3>
        <a:srgbClr val="317BFF"/>
      </a:accent3>
      <a:accent4>
        <a:srgbClr val="FFDE46"/>
      </a:accent4>
      <a:accent5>
        <a:srgbClr val="DAEBFC"/>
      </a:accent5>
      <a:accent6>
        <a:srgbClr val="FBF9ED"/>
      </a:accent6>
      <a:hlink>
        <a:srgbClr val="0000FF"/>
      </a:hlink>
      <a:folHlink>
        <a:srgbClr val="954F72"/>
      </a:folHlink>
    </a:clrScheme>
    <a:fontScheme name="Custom 1">
      <a:majorFont>
        <a:latin typeface="Wickliffe"/>
        <a:ea typeface=""/>
        <a:cs typeface=""/>
      </a:majorFont>
      <a:minorFont>
        <a:latin typeface="Wickliffe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B3AC3CF64161429D7E4638AB47060D" ma:contentTypeVersion="20" ma:contentTypeDescription="Create a new document." ma:contentTypeScope="" ma:versionID="f186796ccb901b9f3dfa7f430b7a480b">
  <xsd:schema xmlns:xsd="http://www.w3.org/2001/XMLSchema" xmlns:xs="http://www.w3.org/2001/XMLSchema" xmlns:p="http://schemas.microsoft.com/office/2006/metadata/properties" xmlns:ns2="9ae8d21e-9f0b-4f8c-af18-737431b916ac" xmlns:ns3="2b020a29-aecd-476b-8002-043cdcfcec60" xmlns:ns4="d800a5cf-5799-495b-9b49-f15f7ad25ed9" targetNamespace="http://schemas.microsoft.com/office/2006/metadata/properties" ma:root="true" ma:fieldsID="f9a7003638140f00dc3babc4635a056a" ns2:_="" ns3:_="" ns4:_="">
    <xsd:import namespace="9ae8d21e-9f0b-4f8c-af18-737431b916ac"/>
    <xsd:import namespace="2b020a29-aecd-476b-8002-043cdcfcec60"/>
    <xsd:import namespace="d800a5cf-5799-495b-9b49-f15f7ad25e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Yea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e8d21e-9f0b-4f8c-af18-737431b916a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5e9cd7a-283a-407b-9b45-84d2c2056e0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  <xsd:element name="Year" ma:index="27" nillable="true" ma:displayName="Year" ma:format="Dropdown" ma:internalName="Year">
      <xsd:simpleType>
        <xsd:restriction base="dms:Choice">
          <xsd:enumeration value="2020-earlier"/>
          <xsd:enumeration value="2021"/>
          <xsd:enumeration value="2022"/>
          <xsd:enumeration value="2023"/>
          <xsd:enumeration value="2024"/>
          <xsd:enumeration value="2025"/>
          <xsd:enumeration value="2026"/>
          <xsd:enumeration value="Other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020a29-aecd-476b-8002-043cdcfcec60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00a5cf-5799-495b-9b49-f15f7ad25ed9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4ff0129-bcfc-4403-aedf-b1a835cee450}" ma:internalName="TaxCatchAll" ma:showField="CatchAllData" ma:web="2b020a29-aecd-476b-8002-043cdcfcec6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Year xmlns="9ae8d21e-9f0b-4f8c-af18-737431b916ac" xsi:nil="true"/>
    <lcf76f155ced4ddcb4097134ff3c332f xmlns="9ae8d21e-9f0b-4f8c-af18-737431b916ac">
      <Terms xmlns="http://schemas.microsoft.com/office/infopath/2007/PartnerControls"/>
    </lcf76f155ced4ddcb4097134ff3c332f>
    <TaxCatchAll xmlns="d800a5cf-5799-495b-9b49-f15f7ad25ed9" xsi:nil="true"/>
  </documentManagement>
</p:properties>
</file>

<file path=customXml/itemProps1.xml><?xml version="1.0" encoding="utf-8"?>
<ds:datastoreItem xmlns:ds="http://schemas.openxmlformats.org/officeDocument/2006/customXml" ds:itemID="{B818CCCB-4DD8-4331-8483-0011032804EE}"/>
</file>

<file path=customXml/itemProps2.xml><?xml version="1.0" encoding="utf-8"?>
<ds:datastoreItem xmlns:ds="http://schemas.openxmlformats.org/officeDocument/2006/customXml" ds:itemID="{906D5BFF-12FE-49CB-8B8F-EF5890D8D55A}"/>
</file>

<file path=customXml/itemProps3.xml><?xml version="1.0" encoding="utf-8"?>
<ds:datastoreItem xmlns:ds="http://schemas.openxmlformats.org/officeDocument/2006/customXml" ds:itemID="{A5D256E4-C318-4731-8B8E-C4889F0EEF4F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15873</TotalTime>
  <Words>1071</Words>
  <Application>Microsoft Office PowerPoint</Application>
  <PresentationFormat>Widescreen</PresentationFormat>
  <Paragraphs>379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Aptos</vt:lpstr>
      <vt:lpstr>Arial</vt:lpstr>
      <vt:lpstr>Calibri</vt:lpstr>
      <vt:lpstr>Segoe UI</vt:lpstr>
      <vt:lpstr>Wickliffe</vt:lpstr>
      <vt:lpstr>Wickliffe Sans</vt:lpstr>
      <vt:lpstr>Tuakiritaka title pages</vt:lpstr>
      <vt:lpstr>Capturing Longitudinal and Repeated Measurement data in REDCap</vt:lpstr>
      <vt:lpstr>Tidy Data</vt:lpstr>
      <vt:lpstr>Longitudinal and repeated (event) data</vt:lpstr>
      <vt:lpstr>Capturing longitudinal data – the “wrong” way</vt:lpstr>
      <vt:lpstr>Capturing longitudinal data – the “wrong” way</vt:lpstr>
      <vt:lpstr>Capturing longitudinal data – the “wrong” way</vt:lpstr>
      <vt:lpstr>Adding extra variables</vt:lpstr>
      <vt:lpstr>Adding extra variables</vt:lpstr>
      <vt:lpstr>Tidying – convert data to long format</vt:lpstr>
      <vt:lpstr>Relational data – Define events </vt:lpstr>
      <vt:lpstr>Irregular events </vt:lpstr>
      <vt:lpstr>Relational data – Irregular events </vt:lpstr>
    </vt:vector>
  </TitlesOfParts>
  <Company>University of Otago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Chas Carroll</dc:creator>
  <cp:lastModifiedBy>Olivia Pearson</cp:lastModifiedBy>
  <cp:revision>61</cp:revision>
  <dcterms:created xsi:type="dcterms:W3CDTF">2024-04-16T04:23:06Z</dcterms:created>
  <dcterms:modified xsi:type="dcterms:W3CDTF">2026-07-05T21:31:52Z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3d60714-af67-4b60-9eb7-8aa4163d0c14_Enabled">
    <vt:lpwstr>true</vt:lpwstr>
  </property>
  <property fmtid="{D5CDD505-2E9C-101B-9397-08002B2CF9AE}" pid="3" name="MSIP_Label_f3d60714-af67-4b60-9eb7-8aa4163d0c14_SetDate">
    <vt:lpwstr>2026-06-22T22:31:50Z</vt:lpwstr>
  </property>
  <property fmtid="{D5CDD505-2E9C-101B-9397-08002B2CF9AE}" pid="4" name="MSIP_Label_f3d60714-af67-4b60-9eb7-8aa4163d0c14_Method">
    <vt:lpwstr>Privileged</vt:lpwstr>
  </property>
  <property fmtid="{D5CDD505-2E9C-101B-9397-08002B2CF9AE}" pid="5" name="MSIP_Label_f3d60714-af67-4b60-9eb7-8aa4163d0c14_Name">
    <vt:lpwstr>Public</vt:lpwstr>
  </property>
  <property fmtid="{D5CDD505-2E9C-101B-9397-08002B2CF9AE}" pid="6" name="MSIP_Label_f3d60714-af67-4b60-9eb7-8aa4163d0c14_SiteId">
    <vt:lpwstr>0225efc5-78fe-4928-b157-9ef24809e9ba</vt:lpwstr>
  </property>
  <property fmtid="{D5CDD505-2E9C-101B-9397-08002B2CF9AE}" pid="7" name="MSIP_Label_f3d60714-af67-4b60-9eb7-8aa4163d0c14_ActionId">
    <vt:lpwstr>c519f628-ad98-4c77-bcfc-99247afbefbd</vt:lpwstr>
  </property>
  <property fmtid="{D5CDD505-2E9C-101B-9397-08002B2CF9AE}" pid="8" name="MSIP_Label_f3d60714-af67-4b60-9eb7-8aa4163d0c14_ContentBits">
    <vt:lpwstr>0</vt:lpwstr>
  </property>
  <property fmtid="{D5CDD505-2E9C-101B-9397-08002B2CF9AE}" pid="9" name="MSIP_Label_f3d60714-af67-4b60-9eb7-8aa4163d0c14_Tag">
    <vt:lpwstr>10, 0, 1, 1</vt:lpwstr>
  </property>
  <property fmtid="{D5CDD505-2E9C-101B-9397-08002B2CF9AE}" pid="10" name="ContentTypeId">
    <vt:lpwstr>0x01010045B3AC3CF64161429D7E4638AB47060D</vt:lpwstr>
  </property>
</Properties>
</file>