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82" r:id="rId5"/>
    <p:sldId id="290" r:id="rId6"/>
    <p:sldId id="257" r:id="rId7"/>
    <p:sldId id="258" r:id="rId8"/>
    <p:sldId id="284" r:id="rId9"/>
    <p:sldId id="287" r:id="rId10"/>
    <p:sldId id="286" r:id="rId11"/>
    <p:sldId id="288" r:id="rId12"/>
    <p:sldId id="289" r:id="rId13"/>
    <p:sldId id="291" r:id="rId14"/>
    <p:sldId id="259" r:id="rId15"/>
    <p:sldId id="292" r:id="rId16"/>
    <p:sldId id="293" r:id="rId17"/>
    <p:sldId id="296" r:id="rId18"/>
    <p:sldId id="295" r:id="rId19"/>
    <p:sldId id="297" r:id="rId20"/>
    <p:sldId id="260" r:id="rId21"/>
    <p:sldId id="298" r:id="rId22"/>
    <p:sldId id="305" r:id="rId23"/>
    <p:sldId id="303" r:id="rId24"/>
    <p:sldId id="306" r:id="rId25"/>
    <p:sldId id="307" r:id="rId26"/>
    <p:sldId id="261" r:id="rId27"/>
    <p:sldId id="308" r:id="rId28"/>
    <p:sldId id="309" r:id="rId29"/>
    <p:sldId id="302" r:id="rId30"/>
    <p:sldId id="26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5C3853-941C-6F92-886B-E81E52AB2ED4}" name="Toby Johnson" initials="TJ" userId="S::tjoh144@uoa.auckland.ac.nz::958f72e2-eb18-40ac-8fbc-66c0a5a4ad97" providerId="AD"/>
  <p188:author id="{1F0480D8-B2D5-9AA0-04A0-35D26B8CD46F}" name="Tom Saunders" initials="TS" userId="S::tsau017@uoa.auckland.ac.nz::46330dfc-5598-4ed0-a335-176683ba86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93676-2F87-2DD6-CD58-0403A7ADC23D}" v="5" dt="2026-06-28T22:58:34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aunders" userId="S::tsau017@uoa.auckland.ac.nz::46330dfc-5598-4ed0-a335-176683ba86a1" providerId="AD" clId="Web-{C5D42D35-A8FC-4979-4625-8D11439173D8}"/>
    <pc:docChg chg="mod addSld delSld modSld">
      <pc:chgData name="Tom Saunders" userId="S::tsau017@uoa.auckland.ac.nz::46330dfc-5598-4ed0-a335-176683ba86a1" providerId="AD" clId="Web-{C5D42D35-A8FC-4979-4625-8D11439173D8}" dt="2026-06-16T04:03:47.528" v="414"/>
      <pc:docMkLst>
        <pc:docMk/>
      </pc:docMkLst>
      <pc:sldChg chg="modSp">
        <pc:chgData name="Tom Saunders" userId="S::tsau017@uoa.auckland.ac.nz::46330dfc-5598-4ed0-a335-176683ba86a1" providerId="AD" clId="Web-{C5D42D35-A8FC-4979-4625-8D11439173D8}" dt="2026-06-16T02:26:35.851" v="413" actId="20577"/>
        <pc:sldMkLst>
          <pc:docMk/>
          <pc:sldMk cId="4056209804" sldId="257"/>
        </pc:sldMkLst>
        <pc:spChg chg="mod">
          <ac:chgData name="Tom Saunders" userId="S::tsau017@uoa.auckland.ac.nz::46330dfc-5598-4ed0-a335-176683ba86a1" providerId="AD" clId="Web-{C5D42D35-A8FC-4979-4625-8D11439173D8}" dt="2026-06-16T02:26:35.851" v="413" actId="20577"/>
          <ac:spMkLst>
            <pc:docMk/>
            <pc:sldMk cId="4056209804" sldId="257"/>
            <ac:spMk id="3" creationId="{8F5B37D1-0616-6307-E4A6-34FEBC124909}"/>
          </ac:spMkLst>
        </pc:spChg>
      </pc:sldChg>
      <pc:sldChg chg="addSp delSp modSp">
        <pc:chgData name="Tom Saunders" userId="S::tsau017@uoa.auckland.ac.nz::46330dfc-5598-4ed0-a335-176683ba86a1" providerId="AD" clId="Web-{C5D42D35-A8FC-4979-4625-8D11439173D8}" dt="2026-06-16T01:53:02.926" v="147"/>
        <pc:sldMkLst>
          <pc:docMk/>
          <pc:sldMk cId="1184576195" sldId="258"/>
        </pc:sldMkLst>
      </pc:sldChg>
      <pc:sldChg chg="addSp modSp">
        <pc:chgData name="Tom Saunders" userId="S::tsau017@uoa.auckland.ac.nz::46330dfc-5598-4ed0-a335-176683ba86a1" providerId="AD" clId="Web-{C5D42D35-A8FC-4979-4625-8D11439173D8}" dt="2026-06-16T02:01:58.583" v="204" actId="14100"/>
        <pc:sldMkLst>
          <pc:docMk/>
          <pc:sldMk cId="197885362" sldId="260"/>
        </pc:sldMkLst>
        <pc:spChg chg="add mod">
          <ac:chgData name="Tom Saunders" userId="S::tsau017@uoa.auckland.ac.nz::46330dfc-5598-4ed0-a335-176683ba86a1" providerId="AD" clId="Web-{C5D42D35-A8FC-4979-4625-8D11439173D8}" dt="2026-06-16T02:01:58.583" v="204" actId="14100"/>
          <ac:spMkLst>
            <pc:docMk/>
            <pc:sldMk cId="197885362" sldId="260"/>
            <ac:spMk id="3" creationId="{C8907064-826A-4936-D5F0-4B8562E177CD}"/>
          </ac:spMkLst>
        </pc:spChg>
      </pc:sldChg>
      <pc:sldChg chg="addSp modSp">
        <pc:chgData name="Tom Saunders" userId="S::tsau017@uoa.auckland.ac.nz::46330dfc-5598-4ed0-a335-176683ba86a1" providerId="AD" clId="Web-{C5D42D35-A8FC-4979-4625-8D11439173D8}" dt="2026-06-16T02:25:17.148" v="324" actId="20577"/>
        <pc:sldMkLst>
          <pc:docMk/>
          <pc:sldMk cId="1287819665" sldId="262"/>
        </pc:sldMkLst>
        <pc:spChg chg="mod">
          <ac:chgData name="Tom Saunders" userId="S::tsau017@uoa.auckland.ac.nz::46330dfc-5598-4ed0-a335-176683ba86a1" providerId="AD" clId="Web-{C5D42D35-A8FC-4979-4625-8D11439173D8}" dt="2026-06-16T02:09:23.771" v="261" actId="20577"/>
          <ac:spMkLst>
            <pc:docMk/>
            <pc:sldMk cId="1287819665" sldId="262"/>
            <ac:spMk id="3" creationId="{40B9D0AE-6D89-1DD5-2CB3-7A627B383A91}"/>
          </ac:spMkLst>
        </pc:spChg>
        <pc:spChg chg="add mod">
          <ac:chgData name="Tom Saunders" userId="S::tsau017@uoa.auckland.ac.nz::46330dfc-5598-4ed0-a335-176683ba86a1" providerId="AD" clId="Web-{C5D42D35-A8FC-4979-4625-8D11439173D8}" dt="2026-06-16T02:25:17.148" v="324" actId="20577"/>
          <ac:spMkLst>
            <pc:docMk/>
            <pc:sldMk cId="1287819665" sldId="262"/>
            <ac:spMk id="4" creationId="{1BDA1559-0EF0-5ED1-892E-146AD6CFCCB4}"/>
          </ac:spMkLst>
        </pc:spChg>
      </pc:sldChg>
      <pc:sldChg chg="delSp modSp">
        <pc:chgData name="Tom Saunders" userId="S::tsau017@uoa.auckland.ac.nz::46330dfc-5598-4ed0-a335-176683ba86a1" providerId="AD" clId="Web-{C5D42D35-A8FC-4979-4625-8D11439173D8}" dt="2026-06-16T02:11:37.037" v="273"/>
        <pc:sldMkLst>
          <pc:docMk/>
          <pc:sldMk cId="2564113984" sldId="282"/>
        </pc:sldMkLst>
        <pc:spChg chg="mod">
          <ac:chgData name="Tom Saunders" userId="S::tsau017@uoa.auckland.ac.nz::46330dfc-5598-4ed0-a335-176683ba86a1" providerId="AD" clId="Web-{C5D42D35-A8FC-4979-4625-8D11439173D8}" dt="2026-06-16T02:11:24.194" v="272" actId="20577"/>
          <ac:spMkLst>
            <pc:docMk/>
            <pc:sldMk cId="2564113984" sldId="282"/>
            <ac:spMk id="2" creationId="{7062FEF4-962E-4175-3398-AC8612ADCD81}"/>
          </ac:spMkLst>
        </pc:spChg>
      </pc:sldChg>
      <pc:sldChg chg="addSp delSp">
        <pc:chgData name="Tom Saunders" userId="S::tsau017@uoa.auckland.ac.nz::46330dfc-5598-4ed0-a335-176683ba86a1" providerId="AD" clId="Web-{C5D42D35-A8FC-4979-4625-8D11439173D8}" dt="2026-06-16T01:53:05.176" v="148"/>
        <pc:sldMkLst>
          <pc:docMk/>
          <pc:sldMk cId="441808242" sldId="284"/>
        </pc:sldMkLst>
      </pc:sldChg>
      <pc:sldChg chg="addSp delSp modSp">
        <pc:chgData name="Tom Saunders" userId="S::tsau017@uoa.auckland.ac.nz::46330dfc-5598-4ed0-a335-176683ba86a1" providerId="AD" clId="Web-{C5D42D35-A8FC-4979-4625-8D11439173D8}" dt="2026-06-16T01:58:34.239" v="171" actId="20577"/>
        <pc:sldMkLst>
          <pc:docMk/>
          <pc:sldMk cId="3565619907" sldId="286"/>
        </pc:sldMkLst>
        <pc:spChg chg="mod">
          <ac:chgData name="Tom Saunders" userId="S::tsau017@uoa.auckland.ac.nz::46330dfc-5598-4ed0-a335-176683ba86a1" providerId="AD" clId="Web-{C5D42D35-A8FC-4979-4625-8D11439173D8}" dt="2026-06-16T01:58:34.239" v="171" actId="20577"/>
          <ac:spMkLst>
            <pc:docMk/>
            <pc:sldMk cId="3565619907" sldId="286"/>
            <ac:spMk id="3" creationId="{87BA5AD4-1566-58BE-76C1-38F8EFC69E4E}"/>
          </ac:spMkLst>
        </pc:spChg>
      </pc:sldChg>
      <pc:sldChg chg="addSp delSp">
        <pc:chgData name="Tom Saunders" userId="S::tsau017@uoa.auckland.ac.nz::46330dfc-5598-4ed0-a335-176683ba86a1" providerId="AD" clId="Web-{C5D42D35-A8FC-4979-4625-8D11439173D8}" dt="2026-06-16T01:53:07.144" v="149"/>
        <pc:sldMkLst>
          <pc:docMk/>
          <pc:sldMk cId="914169522" sldId="287"/>
        </pc:sldMkLst>
      </pc:sldChg>
      <pc:sldChg chg="addSp delSp modSp">
        <pc:chgData name="Tom Saunders" userId="S::tsau017@uoa.auckland.ac.nz::46330dfc-5598-4ed0-a335-176683ba86a1" providerId="AD" clId="Web-{C5D42D35-A8FC-4979-4625-8D11439173D8}" dt="2026-06-16T01:52:29.801" v="144"/>
        <pc:sldMkLst>
          <pc:docMk/>
          <pc:sldMk cId="1608298644" sldId="288"/>
        </pc:sldMkLst>
      </pc:sldChg>
      <pc:sldChg chg="addSp delSp">
        <pc:chgData name="Tom Saunders" userId="S::tsau017@uoa.auckland.ac.nz::46330dfc-5598-4ed0-a335-176683ba86a1" providerId="AD" clId="Web-{C5D42D35-A8FC-4979-4625-8D11439173D8}" dt="2026-06-16T01:53:15.566" v="151"/>
        <pc:sldMkLst>
          <pc:docMk/>
          <pc:sldMk cId="4250050901" sldId="289"/>
        </pc:sldMkLst>
      </pc:sldChg>
      <pc:sldChg chg="modSp">
        <pc:chgData name="Tom Saunders" userId="S::tsau017@uoa.auckland.ac.nz::46330dfc-5598-4ed0-a335-176683ba86a1" providerId="AD" clId="Web-{C5D42D35-A8FC-4979-4625-8D11439173D8}" dt="2026-06-16T01:47:04.659" v="130" actId="20577"/>
        <pc:sldMkLst>
          <pc:docMk/>
          <pc:sldMk cId="3351980786" sldId="290"/>
        </pc:sldMkLst>
        <pc:spChg chg="mod">
          <ac:chgData name="Tom Saunders" userId="S::tsau017@uoa.auckland.ac.nz::46330dfc-5598-4ed0-a335-176683ba86a1" providerId="AD" clId="Web-{C5D42D35-A8FC-4979-4625-8D11439173D8}" dt="2026-06-16T01:43:14.815" v="4" actId="20577"/>
          <ac:spMkLst>
            <pc:docMk/>
            <pc:sldMk cId="3351980786" sldId="290"/>
            <ac:spMk id="2" creationId="{EE35DB3B-43B8-ECCB-D410-7F636E4FB5B5}"/>
          </ac:spMkLst>
        </pc:spChg>
        <pc:spChg chg="mod">
          <ac:chgData name="Tom Saunders" userId="S::tsau017@uoa.auckland.ac.nz::46330dfc-5598-4ed0-a335-176683ba86a1" providerId="AD" clId="Web-{C5D42D35-A8FC-4979-4625-8D11439173D8}" dt="2026-06-16T01:47:04.659" v="130" actId="20577"/>
          <ac:spMkLst>
            <pc:docMk/>
            <pc:sldMk cId="3351980786" sldId="290"/>
            <ac:spMk id="3" creationId="{EC967CA9-C102-69BD-B21A-6DD0529392D3}"/>
          </ac:spMkLst>
        </pc:spChg>
      </pc:sldChg>
      <pc:sldChg chg="addSp">
        <pc:chgData name="Tom Saunders" userId="S::tsau017@uoa.auckland.ac.nz::46330dfc-5598-4ed0-a335-176683ba86a1" providerId="AD" clId="Web-{C5D42D35-A8FC-4979-4625-8D11439173D8}" dt="2026-06-16T01:52:37.848" v="146"/>
        <pc:sldMkLst>
          <pc:docMk/>
          <pc:sldMk cId="3080976092" sldId="291"/>
        </pc:sldMkLst>
        <pc:spChg chg="add">
          <ac:chgData name="Tom Saunders" userId="S::tsau017@uoa.auckland.ac.nz::46330dfc-5598-4ed0-a335-176683ba86a1" providerId="AD" clId="Web-{C5D42D35-A8FC-4979-4625-8D11439173D8}" dt="2026-06-16T01:52:37.848" v="146"/>
          <ac:spMkLst>
            <pc:docMk/>
            <pc:sldMk cId="3080976092" sldId="291"/>
            <ac:spMk id="4" creationId="{720B6908-FFA9-6F5D-AC80-88C579A07E7F}"/>
          </ac:spMkLst>
        </pc:spChg>
      </pc:sldChg>
      <pc:sldChg chg="addSp modSp">
        <pc:chgData name="Tom Saunders" userId="S::tsau017@uoa.auckland.ac.nz::46330dfc-5598-4ed0-a335-176683ba86a1" providerId="AD" clId="Web-{C5D42D35-A8FC-4979-4625-8D11439173D8}" dt="2026-06-16T02:06:42.365" v="222" actId="1076"/>
        <pc:sldMkLst>
          <pc:docMk/>
          <pc:sldMk cId="4116804691" sldId="302"/>
        </pc:sldMkLst>
        <pc:spChg chg="add mod">
          <ac:chgData name="Tom Saunders" userId="S::tsau017@uoa.auckland.ac.nz::46330dfc-5598-4ed0-a335-176683ba86a1" providerId="AD" clId="Web-{C5D42D35-A8FC-4979-4625-8D11439173D8}" dt="2026-06-16T02:06:42.365" v="222" actId="1076"/>
          <ac:spMkLst>
            <pc:docMk/>
            <pc:sldMk cId="4116804691" sldId="302"/>
            <ac:spMk id="3" creationId="{F047B386-4057-C719-2916-354FA04D1F77}"/>
          </ac:spMkLst>
        </pc:spChg>
      </pc:sldChg>
    </pc:docChg>
  </pc:docChgLst>
  <pc:docChgLst>
    <pc:chgData name="Toby Johnson" userId="S::tjoh144@uoa.auckland.ac.nz::958f72e2-eb18-40ac-8fbc-66c0a5a4ad97" providerId="AD" clId="Web-{5A7098CE-3813-6F66-B67A-5F94AEC82785}"/>
    <pc:docChg chg="mod">
      <pc:chgData name="Toby Johnson" userId="S::tjoh144@uoa.auckland.ac.nz::958f72e2-eb18-40ac-8fbc-66c0a5a4ad97" providerId="AD" clId="Web-{5A7098CE-3813-6F66-B67A-5F94AEC82785}" dt="2026-06-18T21:34:22.751" v="0"/>
      <pc:docMkLst>
        <pc:docMk/>
      </pc:docMkLst>
    </pc:docChg>
  </pc:docChgLst>
  <pc:docChgLst>
    <pc:chgData clId="Web-{39000A08-146F-9B4F-9A43-DE882AF5F165}"/>
    <pc:docChg chg="modSld">
      <pc:chgData name="" userId="" providerId="" clId="Web-{39000A08-146F-9B4F-9A43-DE882AF5F165}" dt="2026-06-08T03:44:11.924" v="1" actId="20577"/>
      <pc:docMkLst>
        <pc:docMk/>
      </pc:docMkLst>
    </pc:docChg>
  </pc:docChgLst>
  <pc:docChgLst>
    <pc:chgData name="Tom Saunders" userId="S::tsau017@uoa.auckland.ac.nz::46330dfc-5598-4ed0-a335-176683ba86a1" providerId="AD" clId="Web-{7074D667-75CB-A3FF-4153-6051544EB97E}"/>
    <pc:docChg chg="delSld modSld">
      <pc:chgData name="Tom Saunders" userId="S::tsau017@uoa.auckland.ac.nz::46330dfc-5598-4ed0-a335-176683ba86a1" providerId="AD" clId="Web-{7074D667-75CB-A3FF-4153-6051544EB97E}" dt="2026-06-19T03:34:07.656" v="137" actId="20577"/>
      <pc:docMkLst>
        <pc:docMk/>
      </pc:docMkLst>
      <pc:sldChg chg="modSp">
        <pc:chgData name="Tom Saunders" userId="S::tsau017@uoa.auckland.ac.nz::46330dfc-5598-4ed0-a335-176683ba86a1" providerId="AD" clId="Web-{7074D667-75CB-A3FF-4153-6051544EB97E}" dt="2026-06-19T01:16:56.222" v="16" actId="20577"/>
        <pc:sldMkLst>
          <pc:docMk/>
          <pc:sldMk cId="2742447914" sldId="261"/>
        </pc:sldMkLst>
        <pc:spChg chg="mod">
          <ac:chgData name="Tom Saunders" userId="S::tsau017@uoa.auckland.ac.nz::46330dfc-5598-4ed0-a335-176683ba86a1" providerId="AD" clId="Web-{7074D667-75CB-A3FF-4153-6051544EB97E}" dt="2026-06-19T01:16:56.222" v="16" actId="20577"/>
          <ac:spMkLst>
            <pc:docMk/>
            <pc:sldMk cId="2742447914" sldId="261"/>
            <ac:spMk id="4" creationId="{94FDAABE-0899-B543-5B9C-2D57258B7ACE}"/>
          </ac:spMkLst>
        </pc:spChg>
      </pc:sldChg>
      <pc:sldChg chg="modSp">
        <pc:chgData name="Tom Saunders" userId="S::tsau017@uoa.auckland.ac.nz::46330dfc-5598-4ed0-a335-176683ba86a1" providerId="AD" clId="Web-{7074D667-75CB-A3FF-4153-6051544EB97E}" dt="2026-06-19T03:34:07.656" v="137" actId="20577"/>
        <pc:sldMkLst>
          <pc:docMk/>
          <pc:sldMk cId="1287819665" sldId="262"/>
        </pc:sldMkLst>
        <pc:spChg chg="mod">
          <ac:chgData name="Tom Saunders" userId="S::tsau017@uoa.auckland.ac.nz::46330dfc-5598-4ed0-a335-176683ba86a1" providerId="AD" clId="Web-{7074D667-75CB-A3FF-4153-6051544EB97E}" dt="2026-06-19T03:34:07.656" v="137" actId="20577"/>
          <ac:spMkLst>
            <pc:docMk/>
            <pc:sldMk cId="1287819665" sldId="262"/>
            <ac:spMk id="3" creationId="{40B9D0AE-6D89-1DD5-2CB3-7A627B383A91}"/>
          </ac:spMkLst>
        </pc:spChg>
        <pc:spChg chg="mod">
          <ac:chgData name="Tom Saunders" userId="S::tsau017@uoa.auckland.ac.nz::46330dfc-5598-4ed0-a335-176683ba86a1" providerId="AD" clId="Web-{7074D667-75CB-A3FF-4153-6051544EB97E}" dt="2026-06-19T01:17:36.567" v="18" actId="20577"/>
          <ac:spMkLst>
            <pc:docMk/>
            <pc:sldMk cId="1287819665" sldId="262"/>
            <ac:spMk id="4" creationId="{1BDA1559-0EF0-5ED1-892E-146AD6CFCCB4}"/>
          </ac:spMkLst>
        </pc:spChg>
      </pc:sldChg>
      <pc:sldChg chg="modSp">
        <pc:chgData name="Tom Saunders" userId="S::tsau017@uoa.auckland.ac.nz::46330dfc-5598-4ed0-a335-176683ba86a1" providerId="AD" clId="Web-{7074D667-75CB-A3FF-4153-6051544EB97E}" dt="2026-06-19T01:18:49.866" v="82" actId="20577"/>
        <pc:sldMkLst>
          <pc:docMk/>
          <pc:sldMk cId="1183381221" sldId="283"/>
        </pc:sldMkLst>
        <pc:spChg chg="mod">
          <ac:chgData name="Tom Saunders" userId="S::tsau017@uoa.auckland.ac.nz::46330dfc-5598-4ed0-a335-176683ba86a1" providerId="AD" clId="Web-{7074D667-75CB-A3FF-4153-6051544EB97E}" dt="2026-06-19T01:18:49.866" v="82" actId="20577"/>
          <ac:spMkLst>
            <pc:docMk/>
            <pc:sldMk cId="1183381221" sldId="283"/>
            <ac:spMk id="3" creationId="{407E1430-91A3-E1DA-1D08-A0E9143F56BD}"/>
          </ac:spMkLst>
        </pc:spChg>
      </pc:sldChg>
      <pc:sldChg chg="modSp">
        <pc:chgData name="Tom Saunders" userId="S::tsau017@uoa.auckland.ac.nz::46330dfc-5598-4ed0-a335-176683ba86a1" providerId="AD" clId="Web-{7074D667-75CB-A3FF-4153-6051544EB97E}" dt="2026-06-19T03:30:39.137" v="84" actId="20577"/>
        <pc:sldMkLst>
          <pc:docMk/>
          <pc:sldMk cId="3351980786" sldId="290"/>
        </pc:sldMkLst>
        <pc:spChg chg="mod">
          <ac:chgData name="Tom Saunders" userId="S::tsau017@uoa.auckland.ac.nz::46330dfc-5598-4ed0-a335-176683ba86a1" providerId="AD" clId="Web-{7074D667-75CB-A3FF-4153-6051544EB97E}" dt="2026-06-19T03:30:39.137" v="84" actId="20577"/>
          <ac:spMkLst>
            <pc:docMk/>
            <pc:sldMk cId="3351980786" sldId="290"/>
            <ac:spMk id="3" creationId="{EC967CA9-C102-69BD-B21A-6DD0529392D3}"/>
          </ac:spMkLst>
        </pc:spChg>
      </pc:sldChg>
      <pc:sldChg chg="modSp">
        <pc:chgData name="Tom Saunders" userId="S::tsau017@uoa.auckland.ac.nz::46330dfc-5598-4ed0-a335-176683ba86a1" providerId="AD" clId="Web-{7074D667-75CB-A3FF-4153-6051544EB97E}" dt="2026-06-19T01:17:52.239" v="20" actId="20577"/>
        <pc:sldMkLst>
          <pc:docMk/>
          <pc:sldMk cId="4116804691" sldId="302"/>
        </pc:sldMkLst>
        <pc:spChg chg="mod">
          <ac:chgData name="Tom Saunders" userId="S::tsau017@uoa.auckland.ac.nz::46330dfc-5598-4ed0-a335-176683ba86a1" providerId="AD" clId="Web-{7074D667-75CB-A3FF-4153-6051544EB97E}" dt="2026-06-19T01:17:52.239" v="20" actId="20577"/>
          <ac:spMkLst>
            <pc:docMk/>
            <pc:sldMk cId="4116804691" sldId="302"/>
            <ac:spMk id="3" creationId="{F047B386-4057-C719-2916-354FA04D1F77}"/>
          </ac:spMkLst>
        </pc:spChg>
      </pc:sldChg>
      <pc:sldChg chg="modSp">
        <pc:chgData name="Tom Saunders" userId="S::tsau017@uoa.auckland.ac.nz::46330dfc-5598-4ed0-a335-176683ba86a1" providerId="AD" clId="Web-{7074D667-75CB-A3FF-4153-6051544EB97E}" dt="2026-06-18T23:12:18.390" v="1" actId="20577"/>
        <pc:sldMkLst>
          <pc:docMk/>
          <pc:sldMk cId="3476733842" sldId="306"/>
        </pc:sldMkLst>
        <pc:spChg chg="mod">
          <ac:chgData name="Tom Saunders" userId="S::tsau017@uoa.auckland.ac.nz::46330dfc-5598-4ed0-a335-176683ba86a1" providerId="AD" clId="Web-{7074D667-75CB-A3FF-4153-6051544EB97E}" dt="2026-06-18T23:12:18.390" v="1" actId="20577"/>
          <ac:spMkLst>
            <pc:docMk/>
            <pc:sldMk cId="3476733842" sldId="306"/>
            <ac:spMk id="3" creationId="{8FBFA7FB-CB59-2BEF-A68D-AC8CC4FA8F37}"/>
          </ac:spMkLst>
        </pc:spChg>
      </pc:sldChg>
    </pc:docChg>
  </pc:docChgLst>
  <pc:docChgLst>
    <pc:chgData name="Tom Saunders" userId="S::tsau017@uoa.auckland.ac.nz::46330dfc-5598-4ed0-a335-176683ba86a1" providerId="AD" clId="Web-{DC42F59F-E108-DE94-E8C4-DDE6D2373BAB}"/>
    <pc:docChg chg="modSld">
      <pc:chgData name="Tom Saunders" userId="S::tsau017@uoa.auckland.ac.nz::46330dfc-5598-4ed0-a335-176683ba86a1" providerId="AD" clId="Web-{DC42F59F-E108-DE94-E8C4-DDE6D2373BAB}" dt="2026-06-18T23:10:33.526" v="15" actId="20577"/>
      <pc:docMkLst>
        <pc:docMk/>
      </pc:docMkLst>
      <pc:sldChg chg="modSp">
        <pc:chgData name="Tom Saunders" userId="S::tsau017@uoa.auckland.ac.nz::46330dfc-5598-4ed0-a335-176683ba86a1" providerId="AD" clId="Web-{DC42F59F-E108-DE94-E8C4-DDE6D2373BAB}" dt="2026-06-18T22:55:14.377" v="3" actId="20577"/>
        <pc:sldMkLst>
          <pc:docMk/>
          <pc:sldMk cId="3351980786" sldId="290"/>
        </pc:sldMkLst>
        <pc:spChg chg="mod">
          <ac:chgData name="Tom Saunders" userId="S::tsau017@uoa.auckland.ac.nz::46330dfc-5598-4ed0-a335-176683ba86a1" providerId="AD" clId="Web-{DC42F59F-E108-DE94-E8C4-DDE6D2373BAB}" dt="2026-06-18T22:55:14.377" v="3" actId="20577"/>
          <ac:spMkLst>
            <pc:docMk/>
            <pc:sldMk cId="3351980786" sldId="290"/>
            <ac:spMk id="3" creationId="{EC967CA9-C102-69BD-B21A-6DD0529392D3}"/>
          </ac:spMkLst>
        </pc:spChg>
      </pc:sldChg>
      <pc:sldChg chg="modSp">
        <pc:chgData name="Tom Saunders" userId="S::tsau017@uoa.auckland.ac.nz::46330dfc-5598-4ed0-a335-176683ba86a1" providerId="AD" clId="Web-{DC42F59F-E108-DE94-E8C4-DDE6D2373BAB}" dt="2026-06-18T23:07:00.239" v="11" actId="20577"/>
        <pc:sldMkLst>
          <pc:docMk/>
          <pc:sldMk cId="2986199079" sldId="298"/>
        </pc:sldMkLst>
        <pc:spChg chg="mod">
          <ac:chgData name="Tom Saunders" userId="S::tsau017@uoa.auckland.ac.nz::46330dfc-5598-4ed0-a335-176683ba86a1" providerId="AD" clId="Web-{DC42F59F-E108-DE94-E8C4-DDE6D2373BAB}" dt="2026-06-18T23:07:00.239" v="11" actId="20577"/>
          <ac:spMkLst>
            <pc:docMk/>
            <pc:sldMk cId="2986199079" sldId="298"/>
            <ac:spMk id="3" creationId="{F9E9C81C-FB3F-5332-F997-16D837EB0D7D}"/>
          </ac:spMkLst>
        </pc:spChg>
      </pc:sldChg>
      <pc:sldChg chg="modSp">
        <pc:chgData name="Tom Saunders" userId="S::tsau017@uoa.auckland.ac.nz::46330dfc-5598-4ed0-a335-176683ba86a1" providerId="AD" clId="Web-{DC42F59F-E108-DE94-E8C4-DDE6D2373BAB}" dt="2026-06-18T23:10:33.526" v="15" actId="20577"/>
        <pc:sldMkLst>
          <pc:docMk/>
          <pc:sldMk cId="3476733842" sldId="306"/>
        </pc:sldMkLst>
        <pc:spChg chg="mod">
          <ac:chgData name="Tom Saunders" userId="S::tsau017@uoa.auckland.ac.nz::46330dfc-5598-4ed0-a335-176683ba86a1" providerId="AD" clId="Web-{DC42F59F-E108-DE94-E8C4-DDE6D2373BAB}" dt="2026-06-18T23:10:33.526" v="15" actId="20577"/>
          <ac:spMkLst>
            <pc:docMk/>
            <pc:sldMk cId="3476733842" sldId="306"/>
            <ac:spMk id="3" creationId="{8FBFA7FB-CB59-2BEF-A68D-AC8CC4FA8F37}"/>
          </ac:spMkLst>
        </pc:spChg>
      </pc:sldChg>
    </pc:docChg>
  </pc:docChgLst>
  <pc:docChgLst>
    <pc:chgData name="Tom Saunders" userId="S::tsau017@uoa.auckland.ac.nz::46330dfc-5598-4ed0-a335-176683ba86a1" providerId="AD" clId="Web-{D1987793-DBF3-DA7A-9A7A-5F5F6B2B2EF4}"/>
    <pc:docChg chg="modSld">
      <pc:chgData name="Tom Saunders" userId="S::tsau017@uoa.auckland.ac.nz::46330dfc-5598-4ed0-a335-176683ba86a1" providerId="AD" clId="Web-{D1987793-DBF3-DA7A-9A7A-5F5F6B2B2EF4}" dt="2026-06-18T23:11:54.280" v="4" actId="20577"/>
      <pc:docMkLst>
        <pc:docMk/>
      </pc:docMkLst>
      <pc:sldChg chg="modSp">
        <pc:chgData name="Tom Saunders" userId="S::tsau017@uoa.auckland.ac.nz::46330dfc-5598-4ed0-a335-176683ba86a1" providerId="AD" clId="Web-{D1987793-DBF3-DA7A-9A7A-5F5F6B2B2EF4}" dt="2026-06-18T23:11:54.280" v="4" actId="20577"/>
        <pc:sldMkLst>
          <pc:docMk/>
          <pc:sldMk cId="3476733842" sldId="306"/>
        </pc:sldMkLst>
        <pc:spChg chg="mod">
          <ac:chgData name="Tom Saunders" userId="S::tsau017@uoa.auckland.ac.nz::46330dfc-5598-4ed0-a335-176683ba86a1" providerId="AD" clId="Web-{D1987793-DBF3-DA7A-9A7A-5F5F6B2B2EF4}" dt="2026-06-18T23:11:54.280" v="4" actId="20577"/>
          <ac:spMkLst>
            <pc:docMk/>
            <pc:sldMk cId="3476733842" sldId="306"/>
            <ac:spMk id="3" creationId="{8FBFA7FB-CB59-2BEF-A68D-AC8CC4FA8F37}"/>
          </ac:spMkLst>
        </pc:spChg>
      </pc:sldChg>
    </pc:docChg>
  </pc:docChgLst>
  <pc:docChgLst>
    <pc:chgData name="Toby Johnson" userId="S::tjoh144@uoa.auckland.ac.nz::958f72e2-eb18-40ac-8fbc-66c0a5a4ad97" providerId="AD" clId="Web-{39000A08-146F-9B4F-9A43-DE882AF5F165}"/>
    <pc:docChg chg="addSld delSld modSld sldOrd addMainMaster">
      <pc:chgData name="Toby Johnson" userId="S::tjoh144@uoa.auckland.ac.nz::958f72e2-eb18-40ac-8fbc-66c0a5a4ad97" providerId="AD" clId="Web-{39000A08-146F-9B4F-9A43-DE882AF5F165}" dt="2026-06-08T23:25:17.855" v="1462" actId="20577"/>
      <pc:docMkLst>
        <pc:docMk/>
      </pc:docMkLst>
      <pc:sldChg chg="modSp new">
        <pc:chgData name="Toby Johnson" userId="S::tjoh144@uoa.auckland.ac.nz::958f72e2-eb18-40ac-8fbc-66c0a5a4ad97" providerId="AD" clId="Web-{39000A08-146F-9B4F-9A43-DE882AF5F165}" dt="2026-06-02T01:18:34.604" v="608" actId="20577"/>
        <pc:sldMkLst>
          <pc:docMk/>
          <pc:sldMk cId="4056209804" sldId="257"/>
        </pc:sldMkLst>
        <pc:spChg chg="mod">
          <ac:chgData name="Toby Johnson" userId="S::tjoh144@uoa.auckland.ac.nz::958f72e2-eb18-40ac-8fbc-66c0a5a4ad97" providerId="AD" clId="Web-{39000A08-146F-9B4F-9A43-DE882AF5F165}" dt="2026-06-01T21:45:02.820" v="144" actId="20577"/>
          <ac:spMkLst>
            <pc:docMk/>
            <pc:sldMk cId="4056209804" sldId="257"/>
            <ac:spMk id="2" creationId="{00D524AE-4FA5-565D-89E3-978FEE1CBA1F}"/>
          </ac:spMkLst>
        </pc:spChg>
        <pc:spChg chg="mod">
          <ac:chgData name="Toby Johnson" userId="S::tjoh144@uoa.auckland.ac.nz::958f72e2-eb18-40ac-8fbc-66c0a5a4ad97" providerId="AD" clId="Web-{39000A08-146F-9B4F-9A43-DE882AF5F165}" dt="2026-06-02T01:18:34.604" v="608" actId="20577"/>
          <ac:spMkLst>
            <pc:docMk/>
            <pc:sldMk cId="4056209804" sldId="257"/>
            <ac:spMk id="3" creationId="{8F5B37D1-0616-6307-E4A6-34FEBC124909}"/>
          </ac:spMkLst>
        </pc:spChg>
      </pc:sldChg>
      <pc:sldChg chg="addSp delSp modSp new modNotes">
        <pc:chgData name="Toby Johnson" userId="S::tjoh144@uoa.auckland.ac.nz::958f72e2-eb18-40ac-8fbc-66c0a5a4ad97" providerId="AD" clId="Web-{39000A08-146F-9B4F-9A43-DE882AF5F165}" dt="2026-06-02T02:52:33.186" v="940"/>
        <pc:sldMkLst>
          <pc:docMk/>
          <pc:sldMk cId="1184576195" sldId="258"/>
        </pc:sldMkLst>
        <pc:spChg chg="mod">
          <ac:chgData name="Toby Johnson" userId="S::tjoh144@uoa.auckland.ac.nz::958f72e2-eb18-40ac-8fbc-66c0a5a4ad97" providerId="AD" clId="Web-{39000A08-146F-9B4F-9A43-DE882AF5F165}" dt="2026-06-01T21:54:26.241" v="282"/>
          <ac:spMkLst>
            <pc:docMk/>
            <pc:sldMk cId="1184576195" sldId="258"/>
            <ac:spMk id="2" creationId="{8ABA7BAF-0764-7E99-FB9D-AD3A2CF4D662}"/>
          </ac:spMkLst>
        </pc:spChg>
      </pc:sldChg>
      <pc:sldChg chg="addSp delSp modSp new">
        <pc:chgData name="Toby Johnson" userId="S::tjoh144@uoa.auckland.ac.nz::958f72e2-eb18-40ac-8fbc-66c0a5a4ad97" providerId="AD" clId="Web-{39000A08-146F-9B4F-9A43-DE882AF5F165}" dt="2026-06-02T03:20:56.438" v="976"/>
        <pc:sldMkLst>
          <pc:docMk/>
          <pc:sldMk cId="1871306469" sldId="259"/>
        </pc:sldMkLst>
        <pc:spChg chg="mod">
          <ac:chgData name="Toby Johnson" userId="S::tjoh144@uoa.auckland.ac.nz::958f72e2-eb18-40ac-8fbc-66c0a5a4ad97" providerId="AD" clId="Web-{39000A08-146F-9B4F-9A43-DE882AF5F165}" dt="2026-06-02T03:20:56.438" v="976"/>
          <ac:spMkLst>
            <pc:docMk/>
            <pc:sldMk cId="1871306469" sldId="259"/>
            <ac:spMk id="2" creationId="{C8719FB5-DAA9-85F4-78FD-21A88012E9B3}"/>
          </ac:spMkLst>
        </pc:spChg>
        <pc:picChg chg="add mod">
          <ac:chgData name="Toby Johnson" userId="S::tjoh144@uoa.auckland.ac.nz::958f72e2-eb18-40ac-8fbc-66c0a5a4ad97" providerId="AD" clId="Web-{39000A08-146F-9B4F-9A43-DE882AF5F165}" dt="2026-06-02T03:09:49.247" v="949" actId="1076"/>
          <ac:picMkLst>
            <pc:docMk/>
            <pc:sldMk cId="1871306469" sldId="259"/>
            <ac:picMk id="5" creationId="{792012D3-52D8-5226-7BF6-5FE47CDAEA8B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2T03:12:31.415" v="960" actId="1076"/>
          <ac:picMkLst>
            <pc:docMk/>
            <pc:sldMk cId="1871306469" sldId="259"/>
            <ac:picMk id="7" creationId="{FA4F70CE-977B-03F0-3124-08394D59C4B4}"/>
          </ac:picMkLst>
        </pc:picChg>
      </pc:sldChg>
      <pc:sldChg chg="addSp delSp modSp new">
        <pc:chgData name="Toby Johnson" userId="S::tjoh144@uoa.auckland.ac.nz::958f72e2-eb18-40ac-8fbc-66c0a5a4ad97" providerId="AD" clId="Web-{39000A08-146F-9B4F-9A43-DE882AF5F165}" dt="2026-06-07T23:27:51.440" v="1209" actId="1076"/>
        <pc:sldMkLst>
          <pc:docMk/>
          <pc:sldMk cId="197885362" sldId="260"/>
        </pc:sldMkLst>
        <pc:spChg chg="mod">
          <ac:chgData name="Toby Johnson" userId="S::tjoh144@uoa.auckland.ac.nz::958f72e2-eb18-40ac-8fbc-66c0a5a4ad97" providerId="AD" clId="Web-{39000A08-146F-9B4F-9A43-DE882AF5F165}" dt="2026-06-07T23:16:51.039" v="1198" actId="20577"/>
          <ac:spMkLst>
            <pc:docMk/>
            <pc:sldMk cId="197885362" sldId="260"/>
            <ac:spMk id="2" creationId="{89C1907B-3898-FAC3-A686-1E270A80676C}"/>
          </ac:spMkLst>
        </pc:spChg>
        <pc:picChg chg="add mod">
          <ac:chgData name="Toby Johnson" userId="S::tjoh144@uoa.auckland.ac.nz::958f72e2-eb18-40ac-8fbc-66c0a5a4ad97" providerId="AD" clId="Web-{39000A08-146F-9B4F-9A43-DE882AF5F165}" dt="2026-06-07T23:27:51.440" v="1209" actId="1076"/>
          <ac:picMkLst>
            <pc:docMk/>
            <pc:sldMk cId="197885362" sldId="260"/>
            <ac:picMk id="4" creationId="{A82A6D99-E069-0CD7-F996-2F501B244A8A}"/>
          </ac:picMkLst>
        </pc:picChg>
      </pc:sldChg>
      <pc:sldChg chg="addSp delSp modSp new">
        <pc:chgData name="Toby Johnson" userId="S::tjoh144@uoa.auckland.ac.nz::958f72e2-eb18-40ac-8fbc-66c0a5a4ad97" providerId="AD" clId="Web-{39000A08-146F-9B4F-9A43-DE882AF5F165}" dt="2026-06-08T21:55:43.902" v="1382" actId="20577"/>
        <pc:sldMkLst>
          <pc:docMk/>
          <pc:sldMk cId="2742447914" sldId="261"/>
        </pc:sldMkLst>
        <pc:spChg chg="mod">
          <ac:chgData name="Toby Johnson" userId="S::tjoh144@uoa.auckland.ac.nz::958f72e2-eb18-40ac-8fbc-66c0a5a4ad97" providerId="AD" clId="Web-{39000A08-146F-9B4F-9A43-DE882AF5F165}" dt="2026-06-01T21:22:26.974" v="31" actId="20577"/>
          <ac:spMkLst>
            <pc:docMk/>
            <pc:sldMk cId="2742447914" sldId="261"/>
            <ac:spMk id="2" creationId="{E0F8610F-2172-6C99-74CE-8F05EBD8B567}"/>
          </ac:spMkLst>
        </pc:spChg>
        <pc:spChg chg="add mod">
          <ac:chgData name="Toby Johnson" userId="S::tjoh144@uoa.auckland.ac.nz::958f72e2-eb18-40ac-8fbc-66c0a5a4ad97" providerId="AD" clId="Web-{39000A08-146F-9B4F-9A43-DE882AF5F165}" dt="2026-06-08T21:55:43.902" v="1382" actId="20577"/>
          <ac:spMkLst>
            <pc:docMk/>
            <pc:sldMk cId="2742447914" sldId="261"/>
            <ac:spMk id="4" creationId="{94FDAABE-0899-B543-5B9C-2D57258B7ACE}"/>
          </ac:spMkLst>
        </pc:spChg>
      </pc:sldChg>
      <pc:sldChg chg="modSp new">
        <pc:chgData name="Toby Johnson" userId="S::tjoh144@uoa.auckland.ac.nz::958f72e2-eb18-40ac-8fbc-66c0a5a4ad97" providerId="AD" clId="Web-{39000A08-146F-9B4F-9A43-DE882AF5F165}" dt="2026-06-08T23:25:17.855" v="1462" actId="20577"/>
        <pc:sldMkLst>
          <pc:docMk/>
          <pc:sldMk cId="1287819665" sldId="262"/>
        </pc:sldMkLst>
        <pc:spChg chg="mod">
          <ac:chgData name="Toby Johnson" userId="S::tjoh144@uoa.auckland.ac.nz::958f72e2-eb18-40ac-8fbc-66c0a5a4ad97" providerId="AD" clId="Web-{39000A08-146F-9B4F-9A43-DE882AF5F165}" dt="2026-06-01T21:22:35.161" v="33" actId="20577"/>
          <ac:spMkLst>
            <pc:docMk/>
            <pc:sldMk cId="1287819665" sldId="262"/>
            <ac:spMk id="2" creationId="{134440D7-7EA2-656E-D93E-51D9D92B3D3C}"/>
          </ac:spMkLst>
        </pc:spChg>
        <pc:spChg chg="mod">
          <ac:chgData name="Toby Johnson" userId="S::tjoh144@uoa.auckland.ac.nz::958f72e2-eb18-40ac-8fbc-66c0a5a4ad97" providerId="AD" clId="Web-{39000A08-146F-9B4F-9A43-DE882AF5F165}" dt="2026-06-08T23:25:17.855" v="1462" actId="20577"/>
          <ac:spMkLst>
            <pc:docMk/>
            <pc:sldMk cId="1287819665" sldId="262"/>
            <ac:spMk id="3" creationId="{40B9D0AE-6D89-1DD5-2CB3-7A627B383A91}"/>
          </ac:spMkLst>
        </pc:spChg>
      </pc:sldChg>
      <pc:sldChg chg="addSp delSp modSp add">
        <pc:chgData name="Toby Johnson" userId="S::tjoh144@uoa.auckland.ac.nz::958f72e2-eb18-40ac-8fbc-66c0a5a4ad97" providerId="AD" clId="Web-{39000A08-146F-9B4F-9A43-DE882AF5F165}" dt="2026-06-01T21:39:37.942" v="117" actId="20577"/>
        <pc:sldMkLst>
          <pc:docMk/>
          <pc:sldMk cId="2564113984" sldId="282"/>
        </pc:sldMkLst>
        <pc:spChg chg="mod">
          <ac:chgData name="Toby Johnson" userId="S::tjoh144@uoa.auckland.ac.nz::958f72e2-eb18-40ac-8fbc-66c0a5a4ad97" providerId="AD" clId="Web-{39000A08-146F-9B4F-9A43-DE882AF5F165}" dt="2026-06-01T21:39:30.567" v="112" actId="20577"/>
          <ac:spMkLst>
            <pc:docMk/>
            <pc:sldMk cId="2564113984" sldId="282"/>
            <ac:spMk id="2" creationId="{7062FEF4-962E-4175-3398-AC8612ADCD81}"/>
          </ac:spMkLst>
        </pc:spChg>
        <pc:spChg chg="mod">
          <ac:chgData name="Toby Johnson" userId="S::tjoh144@uoa.auckland.ac.nz::958f72e2-eb18-40ac-8fbc-66c0a5a4ad97" providerId="AD" clId="Web-{39000A08-146F-9B4F-9A43-DE882AF5F165}" dt="2026-06-01T21:39:37.942" v="117" actId="20577"/>
          <ac:spMkLst>
            <pc:docMk/>
            <pc:sldMk cId="2564113984" sldId="282"/>
            <ac:spMk id="3" creationId="{E4291E7D-671B-D1BB-19E7-10B7B7CAB491}"/>
          </ac:spMkLst>
        </pc:spChg>
        <pc:spChg chg="mod">
          <ac:chgData name="Toby Johnson" userId="S::tjoh144@uoa.auckland.ac.nz::958f72e2-eb18-40ac-8fbc-66c0a5a4ad97" providerId="AD" clId="Web-{39000A08-146F-9B4F-9A43-DE882AF5F165}" dt="2026-06-01T21:39:28.380" v="111" actId="1076"/>
          <ac:spMkLst>
            <pc:docMk/>
            <pc:sldMk cId="2564113984" sldId="282"/>
            <ac:spMk id="5" creationId="{1F347146-38D6-F2E4-0692-18E8F23EC509}"/>
          </ac:spMkLst>
        </pc:spChg>
      </pc:sldChg>
      <pc:sldChg chg="modSp new">
        <pc:chgData name="Toby Johnson" userId="S::tjoh144@uoa.auckland.ac.nz::958f72e2-eb18-40ac-8fbc-66c0a5a4ad97" providerId="AD" clId="Web-{39000A08-146F-9B4F-9A43-DE882AF5F165}" dt="2026-06-01T21:44:46.741" v="140" actId="20577"/>
        <pc:sldMkLst>
          <pc:docMk/>
          <pc:sldMk cId="1183381221" sldId="283"/>
        </pc:sldMkLst>
        <pc:spChg chg="mod">
          <ac:chgData name="Toby Johnson" userId="S::tjoh144@uoa.auckland.ac.nz::958f72e2-eb18-40ac-8fbc-66c0a5a4ad97" providerId="AD" clId="Web-{39000A08-146F-9B4F-9A43-DE882AF5F165}" dt="2026-06-01T21:44:46.741" v="140" actId="20577"/>
          <ac:spMkLst>
            <pc:docMk/>
            <pc:sldMk cId="1183381221" sldId="283"/>
            <ac:spMk id="2" creationId="{E08C3761-6589-6B34-DA93-6DED26CBEE4C}"/>
          </ac:spMkLst>
        </pc:spChg>
      </pc:sldChg>
      <pc:sldChg chg="addSp delSp modSp add replId modNotes">
        <pc:chgData name="Toby Johnson" userId="S::tjoh144@uoa.auckland.ac.nz::958f72e2-eb18-40ac-8fbc-66c0a5a4ad97" providerId="AD" clId="Web-{39000A08-146F-9B4F-9A43-DE882AF5F165}" dt="2026-06-02T01:24:13.512" v="731"/>
        <pc:sldMkLst>
          <pc:docMk/>
          <pc:sldMk cId="441808242" sldId="284"/>
        </pc:sldMkLst>
        <pc:spChg chg="add mod">
          <ac:chgData name="Toby Johnson" userId="S::tjoh144@uoa.auckland.ac.nz::958f72e2-eb18-40ac-8fbc-66c0a5a4ad97" providerId="AD" clId="Web-{39000A08-146F-9B4F-9A43-DE882AF5F165}" dt="2026-06-01T23:49:22.876" v="582" actId="14100"/>
          <ac:spMkLst>
            <pc:docMk/>
            <pc:sldMk cId="441808242" sldId="284"/>
            <ac:spMk id="5" creationId="{D892F4C8-486B-0762-4C82-CB32B7088B03}"/>
          </ac:spMkLst>
        </pc:spChg>
        <pc:picChg chg="add mod">
          <ac:chgData name="Toby Johnson" userId="S::tjoh144@uoa.auckland.ac.nz::958f72e2-eb18-40ac-8fbc-66c0a5a4ad97" providerId="AD" clId="Web-{39000A08-146F-9B4F-9A43-DE882AF5F165}" dt="2026-06-02T01:21:11.251" v="622" actId="1076"/>
          <ac:picMkLst>
            <pc:docMk/>
            <pc:sldMk cId="441808242" sldId="284"/>
            <ac:picMk id="10" creationId="{DA2B1D95-60D3-580E-E563-0A006FC206A4}"/>
          </ac:picMkLst>
        </pc:picChg>
      </pc:sldChg>
      <pc:sldChg chg="addSp delSp modSp add replId">
        <pc:chgData name="Toby Johnson" userId="S::tjoh144@uoa.auckland.ac.nz::958f72e2-eb18-40ac-8fbc-66c0a5a4ad97" providerId="AD" clId="Web-{39000A08-146F-9B4F-9A43-DE882AF5F165}" dt="2026-06-02T02:18:24.269" v="870" actId="1076"/>
        <pc:sldMkLst>
          <pc:docMk/>
          <pc:sldMk cId="3565619907" sldId="286"/>
        </pc:sldMkLst>
        <pc:spChg chg="add mod">
          <ac:chgData name="Toby Johnson" userId="S::tjoh144@uoa.auckland.ac.nz::958f72e2-eb18-40ac-8fbc-66c0a5a4ad97" providerId="AD" clId="Web-{39000A08-146F-9B4F-9A43-DE882AF5F165}" dt="2026-06-02T02:18:24.269" v="870" actId="1076"/>
          <ac:spMkLst>
            <pc:docMk/>
            <pc:sldMk cId="3565619907" sldId="286"/>
            <ac:spMk id="3" creationId="{87BA5AD4-1566-58BE-76C1-38F8EFC69E4E}"/>
          </ac:spMkLst>
        </pc:spChg>
        <pc:picChg chg="mod">
          <ac:chgData name="Toby Johnson" userId="S::tjoh144@uoa.auckland.ac.nz::958f72e2-eb18-40ac-8fbc-66c0a5a4ad97" providerId="AD" clId="Web-{39000A08-146F-9B4F-9A43-DE882AF5F165}" dt="2026-06-02T01:21:44.814" v="632"/>
          <ac:picMkLst>
            <pc:docMk/>
            <pc:sldMk cId="3565619907" sldId="286"/>
            <ac:picMk id="11" creationId="{5A7B1B70-C964-7043-EDAE-DA0AAA5A1E6F}"/>
          </ac:picMkLst>
        </pc:picChg>
      </pc:sldChg>
      <pc:sldChg chg="modSp add replId">
        <pc:chgData name="Toby Johnson" userId="S::tjoh144@uoa.auckland.ac.nz::958f72e2-eb18-40ac-8fbc-66c0a5a4ad97" providerId="AD" clId="Web-{39000A08-146F-9B4F-9A43-DE882AF5F165}" dt="2026-06-02T01:21:24.048" v="626"/>
        <pc:sldMkLst>
          <pc:docMk/>
          <pc:sldMk cId="914169522" sldId="287"/>
        </pc:sldMkLst>
        <pc:picChg chg="mod">
          <ac:chgData name="Toby Johnson" userId="S::tjoh144@uoa.auckland.ac.nz::958f72e2-eb18-40ac-8fbc-66c0a5a4ad97" providerId="AD" clId="Web-{39000A08-146F-9B4F-9A43-DE882AF5F165}" dt="2026-06-02T01:21:24.048" v="626"/>
          <ac:picMkLst>
            <pc:docMk/>
            <pc:sldMk cId="914169522" sldId="287"/>
            <ac:picMk id="10" creationId="{3B54B429-BA62-A696-3AC8-16393F390AB0}"/>
          </ac:picMkLst>
        </pc:picChg>
      </pc:sldChg>
      <pc:sldChg chg="addSp delSp modSp add replId">
        <pc:chgData name="Toby Johnson" userId="S::tjoh144@uoa.auckland.ac.nz::958f72e2-eb18-40ac-8fbc-66c0a5a4ad97" providerId="AD" clId="Web-{39000A08-146F-9B4F-9A43-DE882AF5F165}" dt="2026-06-07T22:35:39.439" v="1195" actId="1076"/>
        <pc:sldMkLst>
          <pc:docMk/>
          <pc:sldMk cId="1608298644" sldId="288"/>
        </pc:sldMkLst>
        <pc:picChg chg="add mod">
          <ac:chgData name="Toby Johnson" userId="S::tjoh144@uoa.auckland.ac.nz::958f72e2-eb18-40ac-8fbc-66c0a5a4ad97" providerId="AD" clId="Web-{39000A08-146F-9B4F-9A43-DE882AF5F165}" dt="2026-06-07T22:35:36.408" v="1193" actId="1076"/>
          <ac:picMkLst>
            <pc:docMk/>
            <pc:sldMk cId="1608298644" sldId="288"/>
            <ac:picMk id="4" creationId="{3E834816-9F57-F4A0-3223-15202791DAF5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37.705" v="1194" actId="1076"/>
          <ac:picMkLst>
            <pc:docMk/>
            <pc:sldMk cId="1608298644" sldId="288"/>
            <ac:picMk id="6" creationId="{871E0E51-91A6-DF00-B709-64A6201308C9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39.439" v="1195" actId="1076"/>
          <ac:picMkLst>
            <pc:docMk/>
            <pc:sldMk cId="1608298644" sldId="288"/>
            <ac:picMk id="7" creationId="{48CF2E40-6495-B810-4EC4-4460E3E4D942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33.580" v="1190" actId="1076"/>
          <ac:picMkLst>
            <pc:docMk/>
            <pc:sldMk cId="1608298644" sldId="288"/>
            <ac:picMk id="8" creationId="{224F84ED-770B-EDE8-C5F9-9BEA89191186}"/>
          </ac:picMkLst>
        </pc:picChg>
      </pc:sldChg>
      <pc:sldChg chg="addSp delSp modSp add ord replId">
        <pc:chgData name="Toby Johnson" userId="S::tjoh144@uoa.auckland.ac.nz::958f72e2-eb18-40ac-8fbc-66c0a5a4ad97" providerId="AD" clId="Web-{39000A08-146F-9B4F-9A43-DE882AF5F165}" dt="2026-06-02T02:50:09.580" v="921" actId="1076"/>
        <pc:sldMkLst>
          <pc:docMk/>
          <pc:sldMk cId="4250050901" sldId="289"/>
        </pc:sldMkLst>
        <pc:picChg chg="add mod">
          <ac:chgData name="Toby Johnson" userId="S::tjoh144@uoa.auckland.ac.nz::958f72e2-eb18-40ac-8fbc-66c0a5a4ad97" providerId="AD" clId="Web-{39000A08-146F-9B4F-9A43-DE882AF5F165}" dt="2026-06-02T02:50:09.580" v="921" actId="1076"/>
          <ac:picMkLst>
            <pc:docMk/>
            <pc:sldMk cId="4250050901" sldId="289"/>
            <ac:picMk id="3" creationId="{FD93ED05-4937-A75A-4328-BBC8293F7ADA}"/>
          </ac:picMkLst>
        </pc:picChg>
      </pc:sldChg>
      <pc:sldChg chg="modSp add ord replId">
        <pc:chgData name="Toby Johnson" userId="S::tjoh144@uoa.auckland.ac.nz::958f72e2-eb18-40ac-8fbc-66c0a5a4ad97" providerId="AD" clId="Web-{39000A08-146F-9B4F-9A43-DE882AF5F165}" dt="2026-06-02T02:45:11.419" v="914"/>
        <pc:sldMkLst>
          <pc:docMk/>
          <pc:sldMk cId="3351980786" sldId="290"/>
        </pc:sldMkLst>
        <pc:spChg chg="mod">
          <ac:chgData name="Toby Johnson" userId="S::tjoh144@uoa.auckland.ac.nz::958f72e2-eb18-40ac-8fbc-66c0a5a4ad97" providerId="AD" clId="Web-{39000A08-146F-9B4F-9A43-DE882AF5F165}" dt="2026-06-02T02:45:09.122" v="913" actId="20577"/>
          <ac:spMkLst>
            <pc:docMk/>
            <pc:sldMk cId="3351980786" sldId="290"/>
            <ac:spMk id="2" creationId="{EE35DB3B-43B8-ECCB-D410-7F636E4FB5B5}"/>
          </ac:spMkLst>
        </pc:spChg>
      </pc:sldChg>
      <pc:sldChg chg="addSp delSp modSp add replId">
        <pc:chgData name="Toby Johnson" userId="S::tjoh144@uoa.auckland.ac.nz::958f72e2-eb18-40ac-8fbc-66c0a5a4ad97" providerId="AD" clId="Web-{39000A08-146F-9B4F-9A43-DE882AF5F165}" dt="2026-06-02T03:01:57.478" v="942" actId="1076"/>
        <pc:sldMkLst>
          <pc:docMk/>
          <pc:sldMk cId="3080976092" sldId="291"/>
        </pc:sldMkLst>
      </pc:sldChg>
      <pc:sldChg chg="addSp delSp modSp add">
        <pc:chgData name="Toby Johnson" userId="S::tjoh144@uoa.auckland.ac.nz::958f72e2-eb18-40ac-8fbc-66c0a5a4ad97" providerId="AD" clId="Web-{39000A08-146F-9B4F-9A43-DE882AF5F165}" dt="2026-06-02T03:48:10.558" v="1041" actId="20577"/>
        <pc:sldMkLst>
          <pc:docMk/>
          <pc:sldMk cId="3358035295" sldId="292"/>
        </pc:sldMkLst>
        <pc:spChg chg="mod">
          <ac:chgData name="Toby Johnson" userId="S::tjoh144@uoa.auckland.ac.nz::958f72e2-eb18-40ac-8fbc-66c0a5a4ad97" providerId="AD" clId="Web-{39000A08-146F-9B4F-9A43-DE882AF5F165}" dt="2026-06-02T03:20:56.655" v="977"/>
          <ac:spMkLst>
            <pc:docMk/>
            <pc:sldMk cId="3358035295" sldId="292"/>
            <ac:spMk id="2" creationId="{C8719FB5-DAA9-85F4-78FD-21A88012E9B3}"/>
          </ac:spMkLst>
        </pc:spChg>
        <pc:spChg chg="add mod">
          <ac:chgData name="Toby Johnson" userId="S::tjoh144@uoa.auckland.ac.nz::958f72e2-eb18-40ac-8fbc-66c0a5a4ad97" providerId="AD" clId="Web-{39000A08-146F-9B4F-9A43-DE882AF5F165}" dt="2026-06-02T03:48:10.558" v="1041" actId="20577"/>
          <ac:spMkLst>
            <pc:docMk/>
            <pc:sldMk cId="3358035295" sldId="292"/>
            <ac:spMk id="6" creationId="{ADC65633-CD7B-F26E-D3F2-AAA2B12DCC6E}"/>
          </ac:spMkLst>
        </pc:spChg>
      </pc:sldChg>
      <pc:sldChg chg="modSp add replId">
        <pc:chgData name="Toby Johnson" userId="S::tjoh144@uoa.auckland.ac.nz::958f72e2-eb18-40ac-8fbc-66c0a5a4ad97" providerId="AD" clId="Web-{39000A08-146F-9B4F-9A43-DE882AF5F165}" dt="2026-06-02T22:09:10.319" v="1123" actId="20577"/>
        <pc:sldMkLst>
          <pc:docMk/>
          <pc:sldMk cId="2572764758" sldId="293"/>
        </pc:sldMkLst>
        <pc:spChg chg="mod">
          <ac:chgData name="Toby Johnson" userId="S::tjoh144@uoa.auckland.ac.nz::958f72e2-eb18-40ac-8fbc-66c0a5a4ad97" providerId="AD" clId="Web-{39000A08-146F-9B4F-9A43-DE882AF5F165}" dt="2026-06-02T22:09:10.319" v="1123" actId="20577"/>
          <ac:spMkLst>
            <pc:docMk/>
            <pc:sldMk cId="2572764758" sldId="293"/>
            <ac:spMk id="2" creationId="{3195A536-2C1C-931F-A642-A155E3569A0B}"/>
          </ac:spMkLst>
        </pc:spChg>
        <pc:spChg chg="mod">
          <ac:chgData name="Toby Johnson" userId="S::tjoh144@uoa.auckland.ac.nz::958f72e2-eb18-40ac-8fbc-66c0a5a4ad97" providerId="AD" clId="Web-{39000A08-146F-9B4F-9A43-DE882AF5F165}" dt="2026-06-02T21:41:03.814" v="1078" actId="20577"/>
          <ac:spMkLst>
            <pc:docMk/>
            <pc:sldMk cId="2572764758" sldId="293"/>
            <ac:spMk id="6" creationId="{D9B1483F-47AC-8000-864E-F4AB6A61E0A9}"/>
          </ac:spMkLst>
        </pc:spChg>
        <pc:picChg chg="mod">
          <ac:chgData name="Toby Johnson" userId="S::tjoh144@uoa.auckland.ac.nz::958f72e2-eb18-40ac-8fbc-66c0a5a4ad97" providerId="AD" clId="Web-{39000A08-146F-9B4F-9A43-DE882AF5F165}" dt="2026-06-02T21:26:12.001" v="1042" actId="1076"/>
          <ac:picMkLst>
            <pc:docMk/>
            <pc:sldMk cId="2572764758" sldId="293"/>
            <ac:picMk id="3" creationId="{E2F172D6-A9E1-1CFF-8457-61535F754768}"/>
          </ac:picMkLst>
        </pc:picChg>
      </pc:sldChg>
      <pc:sldChg chg="addSp delSp modSp add replId">
        <pc:chgData name="Toby Johnson" userId="S::tjoh144@uoa.auckland.ac.nz::958f72e2-eb18-40ac-8fbc-66c0a5a4ad97" providerId="AD" clId="Web-{39000A08-146F-9B4F-9A43-DE882AF5F165}" dt="2026-06-02T22:13:14.110" v="1129" actId="14100"/>
        <pc:sldMkLst>
          <pc:docMk/>
          <pc:sldMk cId="4236965997" sldId="295"/>
        </pc:sldMkLst>
        <pc:spChg chg="mod">
          <ac:chgData name="Toby Johnson" userId="S::tjoh144@uoa.auckland.ac.nz::958f72e2-eb18-40ac-8fbc-66c0a5a4ad97" providerId="AD" clId="Web-{39000A08-146F-9B4F-9A43-DE882AF5F165}" dt="2026-06-02T22:08:49.943" v="1115" actId="20577"/>
          <ac:spMkLst>
            <pc:docMk/>
            <pc:sldMk cId="4236965997" sldId="295"/>
            <ac:spMk id="2" creationId="{C3278953-694F-CFEF-721E-5792B941F38D}"/>
          </ac:spMkLst>
        </pc:spChg>
        <pc:picChg chg="add mod">
          <ac:chgData name="Toby Johnson" userId="S::tjoh144@uoa.auckland.ac.nz::958f72e2-eb18-40ac-8fbc-66c0a5a4ad97" providerId="AD" clId="Web-{39000A08-146F-9B4F-9A43-DE882AF5F165}" dt="2026-06-02T22:13:14.110" v="1129" actId="14100"/>
          <ac:picMkLst>
            <pc:docMk/>
            <pc:sldMk cId="4236965997" sldId="295"/>
            <ac:picMk id="7" creationId="{2C571A29-B014-1A24-8155-7DCB59CE78F7}"/>
          </ac:picMkLst>
        </pc:picChg>
      </pc:sldChg>
      <pc:sldChg chg="addSp delSp modSp add ord replId">
        <pc:chgData name="Toby Johnson" userId="S::tjoh144@uoa.auckland.ac.nz::958f72e2-eb18-40ac-8fbc-66c0a5a4ad97" providerId="AD" clId="Web-{39000A08-146F-9B4F-9A43-DE882AF5F165}" dt="2026-06-07T22:25:45.403" v="1159" actId="1076"/>
        <pc:sldMkLst>
          <pc:docMk/>
          <pc:sldMk cId="4163878324" sldId="296"/>
        </pc:sldMkLst>
        <pc:spChg chg="mod">
          <ac:chgData name="Toby Johnson" userId="S::tjoh144@uoa.auckland.ac.nz::958f72e2-eb18-40ac-8fbc-66c0a5a4ad97" providerId="AD" clId="Web-{39000A08-146F-9B4F-9A43-DE882AF5F165}" dt="2026-06-02T22:08:50.037" v="1116" actId="20577"/>
          <ac:spMkLst>
            <pc:docMk/>
            <pc:sldMk cId="4163878324" sldId="296"/>
            <ac:spMk id="2" creationId="{8146B1A9-33C2-F5B1-857A-38514E1407B9}"/>
          </ac:spMkLst>
        </pc:spChg>
        <pc:spChg chg="mod">
          <ac:chgData name="Toby Johnson" userId="S::tjoh144@uoa.auckland.ac.nz::958f72e2-eb18-40ac-8fbc-66c0a5a4ad97" providerId="AD" clId="Web-{39000A08-146F-9B4F-9A43-DE882AF5F165}" dt="2026-06-02T22:08:50.084" v="1117" actId="20577"/>
          <ac:spMkLst>
            <pc:docMk/>
            <pc:sldMk cId="4163878324" sldId="296"/>
            <ac:spMk id="6" creationId="{3DC30A78-F69B-F291-A4EC-DC5576BF297B}"/>
          </ac:spMkLst>
        </pc:spChg>
        <pc:picChg chg="mod">
          <ac:chgData name="Toby Johnson" userId="S::tjoh144@uoa.auckland.ac.nz::958f72e2-eb18-40ac-8fbc-66c0a5a4ad97" providerId="AD" clId="Web-{39000A08-146F-9B4F-9A43-DE882AF5F165}" dt="2026-06-07T22:02:46.528" v="1135" actId="1076"/>
          <ac:picMkLst>
            <pc:docMk/>
            <pc:sldMk cId="4163878324" sldId="296"/>
            <ac:picMk id="5" creationId="{5404D305-94A7-36BF-2A3E-B1ED5C7C5CC8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25:45.403" v="1159" actId="1076"/>
          <ac:picMkLst>
            <pc:docMk/>
            <pc:sldMk cId="4163878324" sldId="296"/>
            <ac:picMk id="8" creationId="{B3724B30-24EC-8A1D-B000-F4AABBC9D7D6}"/>
          </ac:picMkLst>
        </pc:picChg>
      </pc:sldChg>
      <pc:sldChg chg="addSp delSp modSp add replId">
        <pc:chgData name="Toby Johnson" userId="S::tjoh144@uoa.auckland.ac.nz::958f72e2-eb18-40ac-8fbc-66c0a5a4ad97" providerId="AD" clId="Web-{39000A08-146F-9B4F-9A43-DE882AF5F165}" dt="2026-06-07T23:17:12.805" v="1204"/>
        <pc:sldMkLst>
          <pc:docMk/>
          <pc:sldMk cId="3303486037" sldId="297"/>
        </pc:sldMkLst>
        <pc:picChg chg="add mod">
          <ac:chgData name="Toby Johnson" userId="S::tjoh144@uoa.auckland.ac.nz::958f72e2-eb18-40ac-8fbc-66c0a5a4ad97" providerId="AD" clId="Web-{39000A08-146F-9B4F-9A43-DE882AF5F165}" dt="2026-06-07T22:31:27.656" v="1171" actId="1076"/>
          <ac:picMkLst>
            <pc:docMk/>
            <pc:sldMk cId="3303486037" sldId="297"/>
            <ac:picMk id="4" creationId="{7BA7278A-866A-427E-B72F-EAE48E266029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14.892" v="1188" actId="1076"/>
          <ac:picMkLst>
            <pc:docMk/>
            <pc:sldMk cId="3303486037" sldId="297"/>
            <ac:picMk id="5" creationId="{2A87EB37-056B-4431-369C-0EDEC894C04B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13.783" v="1187" actId="1076"/>
          <ac:picMkLst>
            <pc:docMk/>
            <pc:sldMk cId="3303486037" sldId="297"/>
            <ac:picMk id="6" creationId="{DEE92A03-1F84-88F7-CE92-EC034BDB8582}"/>
          </ac:picMkLst>
        </pc:picChg>
        <pc:picChg chg="add mod">
          <ac:chgData name="Toby Johnson" userId="S::tjoh144@uoa.auckland.ac.nz::958f72e2-eb18-40ac-8fbc-66c0a5a4ad97" providerId="AD" clId="Web-{39000A08-146F-9B4F-9A43-DE882AF5F165}" dt="2026-06-07T22:35:11.814" v="1186" actId="1076"/>
          <ac:picMkLst>
            <pc:docMk/>
            <pc:sldMk cId="3303486037" sldId="297"/>
            <ac:picMk id="7" creationId="{6ABE551E-C5E8-5D77-5C7E-BDBA930D4AF0}"/>
          </ac:picMkLst>
        </pc:picChg>
      </pc:sldChg>
      <pc:sldChg chg="addSp delSp modSp add replId">
        <pc:chgData name="Toby Johnson" userId="S::tjoh144@uoa.auckland.ac.nz::958f72e2-eb18-40ac-8fbc-66c0a5a4ad97" providerId="AD" clId="Web-{39000A08-146F-9B4F-9A43-DE882AF5F165}" dt="2026-06-08T03:07:08.568" v="1274" actId="20577"/>
        <pc:sldMkLst>
          <pc:docMk/>
          <pc:sldMk cId="2986199079" sldId="298"/>
        </pc:sldMkLst>
        <pc:spChg chg="mod">
          <ac:chgData name="Toby Johnson" userId="S::tjoh144@uoa.auckland.ac.nz::958f72e2-eb18-40ac-8fbc-66c0a5a4ad97" providerId="AD" clId="Web-{39000A08-146F-9B4F-9A43-DE882AF5F165}" dt="2026-06-07T23:17:16.821" v="1206" actId="20577"/>
          <ac:spMkLst>
            <pc:docMk/>
            <pc:sldMk cId="2986199079" sldId="298"/>
            <ac:spMk id="2" creationId="{9355E423-D467-7E7C-2649-35119B8E393B}"/>
          </ac:spMkLst>
        </pc:spChg>
        <pc:spChg chg="mod">
          <ac:chgData name="Toby Johnson" userId="S::tjoh144@uoa.auckland.ac.nz::958f72e2-eb18-40ac-8fbc-66c0a5a4ad97" providerId="AD" clId="Web-{39000A08-146F-9B4F-9A43-DE882AF5F165}" dt="2026-06-08T03:07:08.568" v="1274" actId="20577"/>
          <ac:spMkLst>
            <pc:docMk/>
            <pc:sldMk cId="2986199079" sldId="298"/>
            <ac:spMk id="3" creationId="{F9E9C81C-FB3F-5332-F997-16D837EB0D7D}"/>
          </ac:spMkLst>
        </pc:spChg>
      </pc:sldChg>
      <pc:sldChg chg="addSp delSp modSp add replId">
        <pc:chgData name="Toby Johnson" userId="S::tjoh144@uoa.auckland.ac.nz::958f72e2-eb18-40ac-8fbc-66c0a5a4ad97" providerId="AD" clId="Web-{39000A08-146F-9B4F-9A43-DE882AF5F165}" dt="2026-06-08T22:45:39.111" v="1425" actId="1076"/>
        <pc:sldMkLst>
          <pc:docMk/>
          <pc:sldMk cId="4116804691" sldId="302"/>
        </pc:sldMkLst>
        <pc:spChg chg="add del mod">
          <ac:chgData name="Toby Johnson" userId="S::tjoh144@uoa.auckland.ac.nz::958f72e2-eb18-40ac-8fbc-66c0a5a4ad97" providerId="AD" clId="Web-{39000A08-146F-9B4F-9A43-DE882AF5F165}" dt="2026-06-08T22:43:33.985" v="1422" actId="20577"/>
          <ac:spMkLst>
            <pc:docMk/>
            <pc:sldMk cId="4116804691" sldId="302"/>
            <ac:spMk id="4" creationId="{014683DE-84D4-588E-D4DD-33E5D73EE1BD}"/>
          </ac:spMkLst>
        </pc:spChg>
      </pc:sldChg>
      <pc:sldMasterChg chg="addSldLayout delSldLayout">
        <pc:chgData name="Toby Johnson" userId="S::tjoh144@uoa.auckland.ac.nz::958f72e2-eb18-40ac-8fbc-66c0a5a4ad97" providerId="AD" clId="Web-{39000A08-146F-9B4F-9A43-DE882AF5F165}" dt="2026-06-01T21:40:35.365" v="120"/>
        <pc:sldMasterMkLst>
          <pc:docMk/>
          <pc:sldMasterMk cId="2460954070" sldId="2147483660"/>
        </pc:sldMasterMkLst>
        <pc:sldLayoutChg chg="add">
          <pc:chgData name="Toby Johnson" userId="S::tjoh144@uoa.auckland.ac.nz::958f72e2-eb18-40ac-8fbc-66c0a5a4ad97" providerId="AD" clId="Web-{39000A08-146F-9B4F-9A43-DE882AF5F165}" dt="2026-06-01T21:38:39.989" v="92"/>
          <pc:sldLayoutMkLst>
            <pc:docMk/>
            <pc:sldMasterMk cId="2460954070" sldId="2147483660"/>
            <pc:sldLayoutMk cId="2405704217" sldId="2147483672"/>
          </pc:sldLayoutMkLst>
        </pc:sldLayoutChg>
      </pc:sldMasterChg>
    </pc:docChg>
  </pc:docChgLst>
  <pc:docChgLst>
    <pc:chgData name="Toby Johnson" userId="S::tjoh144@uoa.auckland.ac.nz::958f72e2-eb18-40ac-8fbc-66c0a5a4ad97" providerId="AD" clId="Web-{E56A7EF9-8BD1-9F97-F5DA-2424FDF65691}"/>
    <pc:docChg chg="modSld">
      <pc:chgData name="Toby Johnson" userId="S::tjoh144@uoa.auckland.ac.nz::958f72e2-eb18-40ac-8fbc-66c0a5a4ad97" providerId="AD" clId="Web-{E56A7EF9-8BD1-9F97-F5DA-2424FDF65691}" dt="2026-06-22T23:04:24.361" v="253" actId="20577"/>
      <pc:docMkLst>
        <pc:docMk/>
      </pc:docMkLst>
      <pc:sldChg chg="addSp delSp modSp">
        <pc:chgData name="Toby Johnson" userId="S::tjoh144@uoa.auckland.ac.nz::958f72e2-eb18-40ac-8fbc-66c0a5a4ad97" providerId="AD" clId="Web-{E56A7EF9-8BD1-9F97-F5DA-2424FDF65691}" dt="2026-06-22T23:04:24.361" v="253" actId="20577"/>
        <pc:sldMkLst>
          <pc:docMk/>
          <pc:sldMk cId="1184576195" sldId="258"/>
        </pc:sldMkLst>
        <pc:spChg chg="add mod">
          <ac:chgData name="Toby Johnson" userId="S::tjoh144@uoa.auckland.ac.nz::958f72e2-eb18-40ac-8fbc-66c0a5a4ad97" providerId="AD" clId="Web-{E56A7EF9-8BD1-9F97-F5DA-2424FDF65691}" dt="2026-06-22T23:04:16.861" v="250" actId="20577"/>
          <ac:spMkLst>
            <pc:docMk/>
            <pc:sldMk cId="1184576195" sldId="258"/>
            <ac:spMk id="4" creationId="{80F70E47-AAD3-DB42-8BA6-E27060339111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3:04:20.548" v="251" actId="20577"/>
          <ac:spMkLst>
            <pc:docMk/>
            <pc:sldMk cId="1184576195" sldId="258"/>
            <ac:spMk id="5" creationId="{7BC16D62-FE07-3AD4-D5FE-9E8DB6B5F6CD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3:04:24.361" v="253" actId="20577"/>
          <ac:spMkLst>
            <pc:docMk/>
            <pc:sldMk cId="1184576195" sldId="258"/>
            <ac:spMk id="6" creationId="{5E82A546-EDEA-5249-9B84-4E8B0F58A44C}"/>
          </ac:spMkLst>
        </pc:spChg>
      </pc:sldChg>
      <pc:sldChg chg="addSp delSp modSp">
        <pc:chgData name="Toby Johnson" userId="S::tjoh144@uoa.auckland.ac.nz::958f72e2-eb18-40ac-8fbc-66c0a5a4ad97" providerId="AD" clId="Web-{E56A7EF9-8BD1-9F97-F5DA-2424FDF65691}" dt="2026-06-22T23:01:07.072" v="113" actId="1076"/>
        <pc:sldMkLst>
          <pc:docMk/>
          <pc:sldMk cId="3080976092" sldId="291"/>
        </pc:sldMkLst>
        <pc:spChg chg="add mod">
          <ac:chgData name="Toby Johnson" userId="S::tjoh144@uoa.auckland.ac.nz::958f72e2-eb18-40ac-8fbc-66c0a5a4ad97" providerId="AD" clId="Web-{E56A7EF9-8BD1-9F97-F5DA-2424FDF65691}" dt="2026-06-22T23:00:59.259" v="110" actId="1076"/>
          <ac:spMkLst>
            <pc:docMk/>
            <pc:sldMk cId="3080976092" sldId="291"/>
            <ac:spMk id="9" creationId="{C55577BA-184C-73C6-B57F-58542C042F17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3:01:07.072" v="113" actId="1076"/>
          <ac:spMkLst>
            <pc:docMk/>
            <pc:sldMk cId="3080976092" sldId="291"/>
            <ac:spMk id="10" creationId="{267FE991-2A5A-13BC-6883-212F3564FE8F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3:01:02.900" v="112" actId="1076"/>
          <ac:spMkLst>
            <pc:docMk/>
            <pc:sldMk cId="3080976092" sldId="291"/>
            <ac:spMk id="11" creationId="{03018E96-E29F-5766-D2AB-AA8F2F035FD2}"/>
          </ac:spMkLst>
        </pc:spChg>
      </pc:sldChg>
      <pc:sldChg chg="addSp delSp modSp">
        <pc:chgData name="Toby Johnson" userId="S::tjoh144@uoa.auckland.ac.nz::958f72e2-eb18-40ac-8fbc-66c0a5a4ad97" providerId="AD" clId="Web-{E56A7EF9-8BD1-9F97-F5DA-2424FDF65691}" dt="2026-06-22T22:59:07.163" v="21" actId="1076"/>
        <pc:sldMkLst>
          <pc:docMk/>
          <pc:sldMk cId="4116804691" sldId="302"/>
        </pc:sldMkLst>
        <pc:spChg chg="add mod">
          <ac:chgData name="Toby Johnson" userId="S::tjoh144@uoa.auckland.ac.nz::958f72e2-eb18-40ac-8fbc-66c0a5a4ad97" providerId="AD" clId="Web-{E56A7EF9-8BD1-9F97-F5DA-2424FDF65691}" dt="2026-06-22T22:59:04.694" v="20" actId="1076"/>
          <ac:spMkLst>
            <pc:docMk/>
            <pc:sldMk cId="4116804691" sldId="302"/>
            <ac:spMk id="5" creationId="{FEFACE95-C45A-1CA1-1C2C-04E2F28F5926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2:59:02.132" v="19" actId="1076"/>
          <ac:spMkLst>
            <pc:docMk/>
            <pc:sldMk cId="4116804691" sldId="302"/>
            <ac:spMk id="9" creationId="{09992DA0-3C0E-18D7-E666-5978C46B6D47}"/>
          </ac:spMkLst>
        </pc:spChg>
        <pc:spChg chg="add mod">
          <ac:chgData name="Toby Johnson" userId="S::tjoh144@uoa.auckland.ac.nz::958f72e2-eb18-40ac-8fbc-66c0a5a4ad97" providerId="AD" clId="Web-{E56A7EF9-8BD1-9F97-F5DA-2424FDF65691}" dt="2026-06-22T22:59:07.163" v="21" actId="1076"/>
          <ac:spMkLst>
            <pc:docMk/>
            <pc:sldMk cId="4116804691" sldId="302"/>
            <ac:spMk id="10" creationId="{FFC0D7D8-4046-0710-C316-0D058906B4D4}"/>
          </ac:spMkLst>
        </pc:spChg>
      </pc:sldChg>
    </pc:docChg>
  </pc:docChgLst>
  <pc:docChgLst>
    <pc:chgData name="Tom Saunders" userId="S::tsau017@uoa.auckland.ac.nz::46330dfc-5598-4ed0-a335-176683ba86a1" providerId="AD" clId="Web-{09F7C8F5-A655-A6B9-FDF5-695C4DCEE561}"/>
    <pc:docChg chg="addSld delSld modSld sldOrd">
      <pc:chgData name="Tom Saunders" userId="S::tsau017@uoa.auckland.ac.nz::46330dfc-5598-4ed0-a335-176683ba86a1" providerId="AD" clId="Web-{09F7C8F5-A655-A6B9-FDF5-695C4DCEE561}" dt="2026-06-18T03:43:34.874" v="973" actId="1076"/>
      <pc:docMkLst>
        <pc:docMk/>
      </pc:docMkLst>
      <pc:sldChg chg="modSp">
        <pc:chgData name="Tom Saunders" userId="S::tsau017@uoa.auckland.ac.nz::46330dfc-5598-4ed0-a335-176683ba86a1" providerId="AD" clId="Web-{09F7C8F5-A655-A6B9-FDF5-695C4DCEE561}" dt="2026-06-18T03:05:28.149" v="369" actId="20577"/>
        <pc:sldMkLst>
          <pc:docMk/>
          <pc:sldMk cId="2742447914" sldId="261"/>
        </pc:sldMkLst>
        <pc:spChg chg="mod">
          <ac:chgData name="Tom Saunders" userId="S::tsau017@uoa.auckland.ac.nz::46330dfc-5598-4ed0-a335-176683ba86a1" providerId="AD" clId="Web-{09F7C8F5-A655-A6B9-FDF5-695C4DCEE561}" dt="2026-06-18T03:05:28.149" v="369" actId="20577"/>
          <ac:spMkLst>
            <pc:docMk/>
            <pc:sldMk cId="2742447914" sldId="261"/>
            <ac:spMk id="4" creationId="{94FDAABE-0899-B543-5B9C-2D57258B7ACE}"/>
          </ac:spMkLst>
        </pc:spChg>
      </pc:sldChg>
      <pc:sldChg chg="modSp">
        <pc:chgData name="Tom Saunders" userId="S::tsau017@uoa.auckland.ac.nz::46330dfc-5598-4ed0-a335-176683ba86a1" providerId="AD" clId="Web-{09F7C8F5-A655-A6B9-FDF5-695C4DCEE561}" dt="2026-06-18T03:37:34.278" v="967" actId="20577"/>
        <pc:sldMkLst>
          <pc:docMk/>
          <pc:sldMk cId="1287819665" sldId="262"/>
        </pc:sldMkLst>
        <pc:spChg chg="mod">
          <ac:chgData name="Tom Saunders" userId="S::tsau017@uoa.auckland.ac.nz::46330dfc-5598-4ed0-a335-176683ba86a1" providerId="AD" clId="Web-{09F7C8F5-A655-A6B9-FDF5-695C4DCEE561}" dt="2026-06-18T03:37:34.278" v="967" actId="20577"/>
          <ac:spMkLst>
            <pc:docMk/>
            <pc:sldMk cId="1287819665" sldId="262"/>
            <ac:spMk id="3" creationId="{40B9D0AE-6D89-1DD5-2CB3-7A627B383A91}"/>
          </ac:spMkLst>
        </pc:spChg>
      </pc:sldChg>
      <pc:sldChg chg="addSp modSp">
        <pc:chgData name="Tom Saunders" userId="S::tsau017@uoa.auckland.ac.nz::46330dfc-5598-4ed0-a335-176683ba86a1" providerId="AD" clId="Web-{09F7C8F5-A655-A6B9-FDF5-695C4DCEE561}" dt="2026-06-18T03:43:34.874" v="973" actId="1076"/>
        <pc:sldMkLst>
          <pc:docMk/>
          <pc:sldMk cId="2564113984" sldId="282"/>
        </pc:sldMkLst>
        <pc:picChg chg="add mod">
          <ac:chgData name="Tom Saunders" userId="S::tsau017@uoa.auckland.ac.nz::46330dfc-5598-4ed0-a335-176683ba86a1" providerId="AD" clId="Web-{09F7C8F5-A655-A6B9-FDF5-695C4DCEE561}" dt="2026-06-18T03:43:34.874" v="973" actId="1076"/>
          <ac:picMkLst>
            <pc:docMk/>
            <pc:sldMk cId="2564113984" sldId="282"/>
            <ac:picMk id="4" creationId="{02725AAB-0F4C-43D2-A82B-DCDC8CAC0E10}"/>
          </ac:picMkLst>
        </pc:picChg>
      </pc:sldChg>
      <pc:sldChg chg="modSp">
        <pc:chgData name="Tom Saunders" userId="S::tsau017@uoa.auckland.ac.nz::46330dfc-5598-4ed0-a335-176683ba86a1" providerId="AD" clId="Web-{09F7C8F5-A655-A6B9-FDF5-695C4DCEE561}" dt="2026-06-18T03:34:48.432" v="880" actId="20577"/>
        <pc:sldMkLst>
          <pc:docMk/>
          <pc:sldMk cId="2572764758" sldId="293"/>
        </pc:sldMkLst>
        <pc:spChg chg="mod">
          <ac:chgData name="Tom Saunders" userId="S::tsau017@uoa.auckland.ac.nz::46330dfc-5598-4ed0-a335-176683ba86a1" providerId="AD" clId="Web-{09F7C8F5-A655-A6B9-FDF5-695C4DCEE561}" dt="2026-06-18T03:34:48.432" v="880" actId="20577"/>
          <ac:spMkLst>
            <pc:docMk/>
            <pc:sldMk cId="2572764758" sldId="293"/>
            <ac:spMk id="6" creationId="{D9B1483F-47AC-8000-864E-F4AB6A61E0A9}"/>
          </ac:spMkLst>
        </pc:spChg>
      </pc:sldChg>
      <pc:sldChg chg="modSp">
        <pc:chgData name="Tom Saunders" userId="S::tsau017@uoa.auckland.ac.nz::46330dfc-5598-4ed0-a335-176683ba86a1" providerId="AD" clId="Web-{09F7C8F5-A655-A6B9-FDF5-695C4DCEE561}" dt="2026-06-18T03:35:47.855" v="926" actId="1076"/>
        <pc:sldMkLst>
          <pc:docMk/>
          <pc:sldMk cId="4163878324" sldId="296"/>
        </pc:sldMkLst>
        <pc:spChg chg="mod">
          <ac:chgData name="Tom Saunders" userId="S::tsau017@uoa.auckland.ac.nz::46330dfc-5598-4ed0-a335-176683ba86a1" providerId="AD" clId="Web-{09F7C8F5-A655-A6B9-FDF5-695C4DCEE561}" dt="2026-06-18T03:35:44.995" v="925" actId="14100"/>
          <ac:spMkLst>
            <pc:docMk/>
            <pc:sldMk cId="4163878324" sldId="296"/>
            <ac:spMk id="6" creationId="{3DC30A78-F69B-F291-A4EC-DC5576BF297B}"/>
          </ac:spMkLst>
        </pc:spChg>
        <pc:picChg chg="mod">
          <ac:chgData name="Tom Saunders" userId="S::tsau017@uoa.auckland.ac.nz::46330dfc-5598-4ed0-a335-176683ba86a1" providerId="AD" clId="Web-{09F7C8F5-A655-A6B9-FDF5-695C4DCEE561}" dt="2026-06-18T03:35:47.855" v="926" actId="1076"/>
          <ac:picMkLst>
            <pc:docMk/>
            <pc:sldMk cId="4163878324" sldId="296"/>
            <ac:picMk id="8" creationId="{B3724B30-24EC-8A1D-B000-F4AABBC9D7D6}"/>
          </ac:picMkLst>
        </pc:picChg>
      </pc:sldChg>
      <pc:sldChg chg="modSp">
        <pc:chgData name="Tom Saunders" userId="S::tsau017@uoa.auckland.ac.nz::46330dfc-5598-4ed0-a335-176683ba86a1" providerId="AD" clId="Web-{09F7C8F5-A655-A6B9-FDF5-695C4DCEE561}" dt="2026-06-18T03:17:15.609" v="712" actId="20577"/>
        <pc:sldMkLst>
          <pc:docMk/>
          <pc:sldMk cId="4116804691" sldId="302"/>
        </pc:sldMkLst>
        <pc:spChg chg="mod">
          <ac:chgData name="Tom Saunders" userId="S::tsau017@uoa.auckland.ac.nz::46330dfc-5598-4ed0-a335-176683ba86a1" providerId="AD" clId="Web-{09F7C8F5-A655-A6B9-FDF5-695C4DCEE561}" dt="2026-06-18T03:14:49.857" v="616" actId="20577"/>
          <ac:spMkLst>
            <pc:docMk/>
            <pc:sldMk cId="4116804691" sldId="302"/>
            <ac:spMk id="2" creationId="{812CE5E0-87D7-409A-348A-0F91B55B0251}"/>
          </ac:spMkLst>
        </pc:spChg>
        <pc:spChg chg="mod">
          <ac:chgData name="Tom Saunders" userId="S::tsau017@uoa.auckland.ac.nz::46330dfc-5598-4ed0-a335-176683ba86a1" providerId="AD" clId="Web-{09F7C8F5-A655-A6B9-FDF5-695C4DCEE561}" dt="2026-06-18T03:17:15.609" v="712" actId="20577"/>
          <ac:spMkLst>
            <pc:docMk/>
            <pc:sldMk cId="4116804691" sldId="302"/>
            <ac:spMk id="4" creationId="{014683DE-84D4-588E-D4DD-33E5D73EE1BD}"/>
          </ac:spMkLst>
        </pc:spChg>
      </pc:sldChg>
      <pc:sldChg chg="modSp">
        <pc:chgData name="Tom Saunders" userId="S::tsau017@uoa.auckland.ac.nz::46330dfc-5598-4ed0-a335-176683ba86a1" providerId="AD" clId="Web-{09F7C8F5-A655-A6B9-FDF5-695C4DCEE561}" dt="2026-06-18T02:57:56.753" v="128" actId="20577"/>
        <pc:sldMkLst>
          <pc:docMk/>
          <pc:sldMk cId="913021621" sldId="303"/>
        </pc:sldMkLst>
        <pc:spChg chg="mod">
          <ac:chgData name="Tom Saunders" userId="S::tsau017@uoa.auckland.ac.nz::46330dfc-5598-4ed0-a335-176683ba86a1" providerId="AD" clId="Web-{09F7C8F5-A655-A6B9-FDF5-695C4DCEE561}" dt="2026-06-18T02:57:56.753" v="128" actId="20577"/>
          <ac:spMkLst>
            <pc:docMk/>
            <pc:sldMk cId="913021621" sldId="303"/>
            <ac:spMk id="2" creationId="{9DFD447C-B4F0-AC23-ED97-A0C38E38E4A0}"/>
          </ac:spMkLst>
        </pc:spChg>
        <pc:spChg chg="mod">
          <ac:chgData name="Tom Saunders" userId="S::tsau017@uoa.auckland.ac.nz::46330dfc-5598-4ed0-a335-176683ba86a1" providerId="AD" clId="Web-{09F7C8F5-A655-A6B9-FDF5-695C4DCEE561}" dt="2026-06-18T02:55:38.954" v="79" actId="20577"/>
          <ac:spMkLst>
            <pc:docMk/>
            <pc:sldMk cId="913021621" sldId="303"/>
            <ac:spMk id="3" creationId="{10C5F208-8425-7494-A976-317330189930}"/>
          </ac:spMkLst>
        </pc:spChg>
      </pc:sldChg>
      <pc:sldChg chg="modSp">
        <pc:chgData name="Tom Saunders" userId="S::tsau017@uoa.auckland.ac.nz::46330dfc-5598-4ed0-a335-176683ba86a1" providerId="AD" clId="Web-{09F7C8F5-A655-A6B9-FDF5-695C4DCEE561}" dt="2026-06-18T02:57:21.877" v="124" actId="20577"/>
        <pc:sldMkLst>
          <pc:docMk/>
          <pc:sldMk cId="1468878729" sldId="305"/>
        </pc:sldMkLst>
        <pc:spChg chg="mod">
          <ac:chgData name="Tom Saunders" userId="S::tsau017@uoa.auckland.ac.nz::46330dfc-5598-4ed0-a335-176683ba86a1" providerId="AD" clId="Web-{09F7C8F5-A655-A6B9-FDF5-695C4DCEE561}" dt="2026-06-18T02:56:31.502" v="88" actId="20577"/>
          <ac:spMkLst>
            <pc:docMk/>
            <pc:sldMk cId="1468878729" sldId="305"/>
            <ac:spMk id="2" creationId="{268CA4AC-C9C7-1423-241E-133554E10F6C}"/>
          </ac:spMkLst>
        </pc:spChg>
        <pc:spChg chg="mod">
          <ac:chgData name="Tom Saunders" userId="S::tsau017@uoa.auckland.ac.nz::46330dfc-5598-4ed0-a335-176683ba86a1" providerId="AD" clId="Web-{09F7C8F5-A655-A6B9-FDF5-695C4DCEE561}" dt="2026-06-18T02:57:21.877" v="124" actId="20577"/>
          <ac:spMkLst>
            <pc:docMk/>
            <pc:sldMk cId="1468878729" sldId="305"/>
            <ac:spMk id="3" creationId="{00FC2484-2623-35B4-9AFF-60C42E97B586}"/>
          </ac:spMkLst>
        </pc:spChg>
      </pc:sldChg>
      <pc:sldChg chg="addSp delSp modSp add replId">
        <pc:chgData name="Tom Saunders" userId="S::tsau017@uoa.auckland.ac.nz::46330dfc-5598-4ed0-a335-176683ba86a1" providerId="AD" clId="Web-{09F7C8F5-A655-A6B9-FDF5-695C4DCEE561}" dt="2026-06-18T02:58:23.863" v="139" actId="14100"/>
        <pc:sldMkLst>
          <pc:docMk/>
          <pc:sldMk cId="3476733842" sldId="306"/>
        </pc:sldMkLst>
        <pc:spChg chg="add mod">
          <ac:chgData name="Tom Saunders" userId="S::tsau017@uoa.auckland.ac.nz::46330dfc-5598-4ed0-a335-176683ba86a1" providerId="AD" clId="Web-{09F7C8F5-A655-A6B9-FDF5-695C4DCEE561}" dt="2026-06-18T02:58:23.863" v="139" actId="14100"/>
          <ac:spMkLst>
            <pc:docMk/>
            <pc:sldMk cId="3476733842" sldId="306"/>
            <ac:spMk id="3" creationId="{8FBFA7FB-CB59-2BEF-A68D-AC8CC4FA8F37}"/>
          </ac:spMkLst>
        </pc:spChg>
        <pc:spChg chg="add mod">
          <ac:chgData name="Tom Saunders" userId="S::tsau017@uoa.auckland.ac.nz::46330dfc-5598-4ed0-a335-176683ba86a1" providerId="AD" clId="Web-{09F7C8F5-A655-A6B9-FDF5-695C4DCEE561}" dt="2026-06-18T02:54:46.016" v="72" actId="20577"/>
          <ac:spMkLst>
            <pc:docMk/>
            <pc:sldMk cId="3476733842" sldId="306"/>
            <ac:spMk id="6" creationId="{9445C70F-CFEC-C490-083C-8F14948998E3}"/>
          </ac:spMkLst>
        </pc:spChg>
      </pc:sldChg>
      <pc:sldChg chg="modSp add replId">
        <pc:chgData name="Tom Saunders" userId="S::tsau017@uoa.auckland.ac.nz::46330dfc-5598-4ed0-a335-176683ba86a1" providerId="AD" clId="Web-{09F7C8F5-A655-A6B9-FDF5-695C4DCEE561}" dt="2026-06-18T03:00:57.553" v="188" actId="20577"/>
        <pc:sldMkLst>
          <pc:docMk/>
          <pc:sldMk cId="768582969" sldId="307"/>
        </pc:sldMkLst>
        <pc:spChg chg="mod">
          <ac:chgData name="Tom Saunders" userId="S::tsau017@uoa.auckland.ac.nz::46330dfc-5598-4ed0-a335-176683ba86a1" providerId="AD" clId="Web-{09F7C8F5-A655-A6B9-FDF5-695C4DCEE561}" dt="2026-06-18T03:00:57.553" v="188" actId="20577"/>
          <ac:spMkLst>
            <pc:docMk/>
            <pc:sldMk cId="768582969" sldId="307"/>
            <ac:spMk id="3" creationId="{EEB50E6A-EB59-C866-59ED-7414C811E5F6}"/>
          </ac:spMkLst>
        </pc:spChg>
        <pc:spChg chg="mod">
          <ac:chgData name="Tom Saunders" userId="S::tsau017@uoa.auckland.ac.nz::46330dfc-5598-4ed0-a335-176683ba86a1" providerId="AD" clId="Web-{09F7C8F5-A655-A6B9-FDF5-695C4DCEE561}" dt="2026-06-18T03:00:09.552" v="172" actId="14100"/>
          <ac:spMkLst>
            <pc:docMk/>
            <pc:sldMk cId="768582969" sldId="307"/>
            <ac:spMk id="6" creationId="{13CF3327-DC9B-82C6-9619-631F527C58C7}"/>
          </ac:spMkLst>
        </pc:spChg>
      </pc:sldChg>
      <pc:sldChg chg="modSp add replId">
        <pc:chgData name="Tom Saunders" userId="S::tsau017@uoa.auckland.ac.nz::46330dfc-5598-4ed0-a335-176683ba86a1" providerId="AD" clId="Web-{09F7C8F5-A655-A6B9-FDF5-695C4DCEE561}" dt="2026-06-18T03:10:20.041" v="531" actId="20577"/>
        <pc:sldMkLst>
          <pc:docMk/>
          <pc:sldMk cId="3275016201" sldId="308"/>
        </pc:sldMkLst>
        <pc:spChg chg="mod">
          <ac:chgData name="Tom Saunders" userId="S::tsau017@uoa.auckland.ac.nz::46330dfc-5598-4ed0-a335-176683ba86a1" providerId="AD" clId="Web-{09F7C8F5-A655-A6B9-FDF5-695C4DCEE561}" dt="2026-06-18T03:06:41.915" v="389" actId="20577"/>
          <ac:spMkLst>
            <pc:docMk/>
            <pc:sldMk cId="3275016201" sldId="308"/>
            <ac:spMk id="2" creationId="{5F9B5ADF-A030-A5D9-F66D-B56FB923029B}"/>
          </ac:spMkLst>
        </pc:spChg>
        <pc:spChg chg="mod">
          <ac:chgData name="Tom Saunders" userId="S::tsau017@uoa.auckland.ac.nz::46330dfc-5598-4ed0-a335-176683ba86a1" providerId="AD" clId="Web-{09F7C8F5-A655-A6B9-FDF5-695C4DCEE561}" dt="2026-06-18T03:10:20.041" v="531" actId="20577"/>
          <ac:spMkLst>
            <pc:docMk/>
            <pc:sldMk cId="3275016201" sldId="308"/>
            <ac:spMk id="4" creationId="{19759E0D-F7F8-7135-B06B-F64799D29FED}"/>
          </ac:spMkLst>
        </pc:spChg>
      </pc:sldChg>
      <pc:sldChg chg="modSp add replId">
        <pc:chgData name="Tom Saunders" userId="S::tsau017@uoa.auckland.ac.nz::46330dfc-5598-4ed0-a335-176683ba86a1" providerId="AD" clId="Web-{09F7C8F5-A655-A6B9-FDF5-695C4DCEE561}" dt="2026-06-18T03:14:44.544" v="615" actId="20577"/>
        <pc:sldMkLst>
          <pc:docMk/>
          <pc:sldMk cId="970182149" sldId="309"/>
        </pc:sldMkLst>
        <pc:spChg chg="mod">
          <ac:chgData name="Tom Saunders" userId="S::tsau017@uoa.auckland.ac.nz::46330dfc-5598-4ed0-a335-176683ba86a1" providerId="AD" clId="Web-{09F7C8F5-A655-A6B9-FDF5-695C4DCEE561}" dt="2026-06-18T03:14:44.544" v="615" actId="20577"/>
          <ac:spMkLst>
            <pc:docMk/>
            <pc:sldMk cId="970182149" sldId="309"/>
            <ac:spMk id="4" creationId="{972E919A-3CF2-142A-25D4-CF3C7A74AAA6}"/>
          </ac:spMkLst>
        </pc:spChg>
      </pc:sldChg>
    </pc:docChg>
  </pc:docChgLst>
  <pc:docChgLst>
    <pc:chgData name="Toby Johnson" userId="S::tjoh144@uoa.auckland.ac.nz::958f72e2-eb18-40ac-8fbc-66c0a5a4ad97" providerId="AD" clId="Web-{EB4486EE-A2EC-2235-E2FF-334007B06433}"/>
    <pc:docChg chg="modSld">
      <pc:chgData name="Toby Johnson" userId="S::tjoh144@uoa.auckland.ac.nz::958f72e2-eb18-40ac-8fbc-66c0a5a4ad97" providerId="AD" clId="Web-{EB4486EE-A2EC-2235-E2FF-334007B06433}" dt="2026-06-18T23:28:50.231" v="184"/>
      <pc:docMkLst>
        <pc:docMk/>
      </pc:docMkLst>
      <pc:sldChg chg="modSp">
        <pc:chgData name="Toby Johnson" userId="S::tjoh144@uoa.auckland.ac.nz::958f72e2-eb18-40ac-8fbc-66c0a5a4ad97" providerId="AD" clId="Web-{EB4486EE-A2EC-2235-E2FF-334007B06433}" dt="2026-06-18T23:28:13.606" v="178"/>
        <pc:sldMkLst>
          <pc:docMk/>
          <pc:sldMk cId="2742447914" sldId="261"/>
        </pc:sldMkLst>
        <pc:spChg chg="mod">
          <ac:chgData name="Toby Johnson" userId="S::tjoh144@uoa.auckland.ac.nz::958f72e2-eb18-40ac-8fbc-66c0a5a4ad97" providerId="AD" clId="Web-{EB4486EE-A2EC-2235-E2FF-334007B06433}" dt="2026-06-18T23:28:13.606" v="178"/>
          <ac:spMkLst>
            <pc:docMk/>
            <pc:sldMk cId="2742447914" sldId="261"/>
            <ac:spMk id="2" creationId="{E0F8610F-2172-6C99-74CE-8F05EBD8B567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50.231" v="184"/>
        <pc:sldMkLst>
          <pc:docMk/>
          <pc:sldMk cId="1287819665" sldId="262"/>
        </pc:sldMkLst>
        <pc:spChg chg="mod">
          <ac:chgData name="Toby Johnson" userId="S::tjoh144@uoa.auckland.ac.nz::958f72e2-eb18-40ac-8fbc-66c0a5a4ad97" providerId="AD" clId="Web-{EB4486EE-A2EC-2235-E2FF-334007B06433}" dt="2026-06-18T23:28:50.231" v="184"/>
          <ac:spMkLst>
            <pc:docMk/>
            <pc:sldMk cId="1287819665" sldId="262"/>
            <ac:spMk id="2" creationId="{134440D7-7EA2-656E-D93E-51D9D92B3D3C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6:10.057" v="171" actId="20577"/>
        <pc:sldMkLst>
          <pc:docMk/>
          <pc:sldMk cId="1183381221" sldId="283"/>
        </pc:sldMkLst>
        <pc:spChg chg="mod">
          <ac:chgData name="Toby Johnson" userId="S::tjoh144@uoa.auckland.ac.nz::958f72e2-eb18-40ac-8fbc-66c0a5a4ad97" providerId="AD" clId="Web-{EB4486EE-A2EC-2235-E2FF-334007B06433}" dt="2026-06-18T23:26:10.057" v="171" actId="20577"/>
          <ac:spMkLst>
            <pc:docMk/>
            <pc:sldMk cId="1183381221" sldId="283"/>
            <ac:spMk id="3" creationId="{407E1430-91A3-E1DA-1D08-A0E9143F56BD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7:17.699" v="172"/>
        <pc:sldMkLst>
          <pc:docMk/>
          <pc:sldMk cId="2986199079" sldId="298"/>
        </pc:sldMkLst>
        <pc:spChg chg="mod">
          <ac:chgData name="Toby Johnson" userId="S::tjoh144@uoa.auckland.ac.nz::958f72e2-eb18-40ac-8fbc-66c0a5a4ad97" providerId="AD" clId="Web-{EB4486EE-A2EC-2235-E2FF-334007B06433}" dt="2026-06-18T23:27:17.699" v="172"/>
          <ac:spMkLst>
            <pc:docMk/>
            <pc:sldMk cId="2986199079" sldId="298"/>
            <ac:spMk id="2" creationId="{9355E423-D467-7E7C-2649-35119B8E393B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38.465" v="183"/>
        <pc:sldMkLst>
          <pc:docMk/>
          <pc:sldMk cId="4116804691" sldId="302"/>
        </pc:sldMkLst>
        <pc:spChg chg="mod">
          <ac:chgData name="Toby Johnson" userId="S::tjoh144@uoa.auckland.ac.nz::958f72e2-eb18-40ac-8fbc-66c0a5a4ad97" providerId="AD" clId="Web-{EB4486EE-A2EC-2235-E2FF-334007B06433}" dt="2026-06-18T23:28:38.465" v="183"/>
          <ac:spMkLst>
            <pc:docMk/>
            <pc:sldMk cId="4116804691" sldId="302"/>
            <ac:spMk id="2" creationId="{812CE5E0-87D7-409A-348A-0F91B55B0251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7:53.277" v="175"/>
        <pc:sldMkLst>
          <pc:docMk/>
          <pc:sldMk cId="913021621" sldId="303"/>
        </pc:sldMkLst>
        <pc:spChg chg="mod">
          <ac:chgData name="Toby Johnson" userId="S::tjoh144@uoa.auckland.ac.nz::958f72e2-eb18-40ac-8fbc-66c0a5a4ad97" providerId="AD" clId="Web-{EB4486EE-A2EC-2235-E2FF-334007B06433}" dt="2026-06-18T23:27:53.277" v="175"/>
          <ac:spMkLst>
            <pc:docMk/>
            <pc:sldMk cId="913021621" sldId="303"/>
            <ac:spMk id="2" creationId="{9DFD447C-B4F0-AC23-ED97-A0C38E38E4A0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7:27.699" v="173"/>
        <pc:sldMkLst>
          <pc:docMk/>
          <pc:sldMk cId="1468878729" sldId="305"/>
        </pc:sldMkLst>
        <pc:spChg chg="mod">
          <ac:chgData name="Toby Johnson" userId="S::tjoh144@uoa.auckland.ac.nz::958f72e2-eb18-40ac-8fbc-66c0a5a4ad97" providerId="AD" clId="Web-{EB4486EE-A2EC-2235-E2FF-334007B06433}" dt="2026-06-18T23:27:27.699" v="173"/>
          <ac:spMkLst>
            <pc:docMk/>
            <pc:sldMk cId="1468878729" sldId="305"/>
            <ac:spMk id="2" creationId="{268CA4AC-C9C7-1423-241E-133554E10F6C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04.309" v="176"/>
        <pc:sldMkLst>
          <pc:docMk/>
          <pc:sldMk cId="3476733842" sldId="306"/>
        </pc:sldMkLst>
        <pc:spChg chg="mod">
          <ac:chgData name="Toby Johnson" userId="S::tjoh144@uoa.auckland.ac.nz::958f72e2-eb18-40ac-8fbc-66c0a5a4ad97" providerId="AD" clId="Web-{EB4486EE-A2EC-2235-E2FF-334007B06433}" dt="2026-06-18T23:28:04.309" v="176"/>
          <ac:spMkLst>
            <pc:docMk/>
            <pc:sldMk cId="3476733842" sldId="306"/>
            <ac:spMk id="2" creationId="{45B5DDA4-6BD7-B041-4D02-52721C66E52A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08.949" v="177"/>
        <pc:sldMkLst>
          <pc:docMk/>
          <pc:sldMk cId="768582969" sldId="307"/>
        </pc:sldMkLst>
        <pc:spChg chg="mod">
          <ac:chgData name="Toby Johnson" userId="S::tjoh144@uoa.auckland.ac.nz::958f72e2-eb18-40ac-8fbc-66c0a5a4ad97" providerId="AD" clId="Web-{EB4486EE-A2EC-2235-E2FF-334007B06433}" dt="2026-06-18T23:28:08.949" v="177"/>
          <ac:spMkLst>
            <pc:docMk/>
            <pc:sldMk cId="768582969" sldId="307"/>
            <ac:spMk id="2" creationId="{E8EE0736-3F60-0A83-B8F0-90CC59EFE2ED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25.981" v="179"/>
        <pc:sldMkLst>
          <pc:docMk/>
          <pc:sldMk cId="3275016201" sldId="308"/>
        </pc:sldMkLst>
        <pc:spChg chg="mod">
          <ac:chgData name="Toby Johnson" userId="S::tjoh144@uoa.auckland.ac.nz::958f72e2-eb18-40ac-8fbc-66c0a5a4ad97" providerId="AD" clId="Web-{EB4486EE-A2EC-2235-E2FF-334007B06433}" dt="2026-06-18T23:28:25.981" v="179"/>
          <ac:spMkLst>
            <pc:docMk/>
            <pc:sldMk cId="3275016201" sldId="308"/>
            <ac:spMk id="2" creationId="{5F9B5ADF-A030-A5D9-F66D-B56FB923029B}"/>
          </ac:spMkLst>
        </pc:spChg>
      </pc:sldChg>
      <pc:sldChg chg="modSp">
        <pc:chgData name="Toby Johnson" userId="S::tjoh144@uoa.auckland.ac.nz::958f72e2-eb18-40ac-8fbc-66c0a5a4ad97" providerId="AD" clId="Web-{EB4486EE-A2EC-2235-E2FF-334007B06433}" dt="2026-06-18T23:28:29.715" v="181"/>
        <pc:sldMkLst>
          <pc:docMk/>
          <pc:sldMk cId="970182149" sldId="309"/>
        </pc:sldMkLst>
        <pc:spChg chg="mod">
          <ac:chgData name="Toby Johnson" userId="S::tjoh144@uoa.auckland.ac.nz::958f72e2-eb18-40ac-8fbc-66c0a5a4ad97" providerId="AD" clId="Web-{EB4486EE-A2EC-2235-E2FF-334007B06433}" dt="2026-06-18T23:28:29.715" v="181"/>
          <ac:spMkLst>
            <pc:docMk/>
            <pc:sldMk cId="970182149" sldId="309"/>
            <ac:spMk id="2" creationId="{09C0AA13-5491-79F5-3545-CCFA6722DB3D}"/>
          </ac:spMkLst>
        </pc:spChg>
      </pc:sldChg>
    </pc:docChg>
  </pc:docChgLst>
  <pc:docChgLst>
    <pc:chgData name="Toby Johnson" userId="S::tjoh144@uoa.auckland.ac.nz::958f72e2-eb18-40ac-8fbc-66c0a5a4ad97" providerId="AD" clId="Web-{8EC93676-2F87-2DD6-CD58-0403A7ADC23D}"/>
    <pc:docChg chg="modSld">
      <pc:chgData name="Toby Johnson" userId="S::tjoh144@uoa.auckland.ac.nz::958f72e2-eb18-40ac-8fbc-66c0a5a4ad97" providerId="AD" clId="Web-{8EC93676-2F87-2DD6-CD58-0403A7ADC23D}" dt="2026-06-28T22:58:32.474" v="1" actId="20577"/>
      <pc:docMkLst>
        <pc:docMk/>
      </pc:docMkLst>
      <pc:sldChg chg="modSp">
        <pc:chgData name="Toby Johnson" userId="S::tjoh144@uoa.auckland.ac.nz::958f72e2-eb18-40ac-8fbc-66c0a5a4ad97" providerId="AD" clId="Web-{8EC93676-2F87-2DD6-CD58-0403A7ADC23D}" dt="2026-06-28T22:58:32.474" v="1" actId="20577"/>
        <pc:sldMkLst>
          <pc:docMk/>
          <pc:sldMk cId="1184576195" sldId="258"/>
        </pc:sldMkLst>
        <pc:spChg chg="mod">
          <ac:chgData name="Toby Johnson" userId="S::tjoh144@uoa.auckland.ac.nz::958f72e2-eb18-40ac-8fbc-66c0a5a4ad97" providerId="AD" clId="Web-{8EC93676-2F87-2DD6-CD58-0403A7ADC23D}" dt="2026-06-28T22:58:32.474" v="1" actId="20577"/>
          <ac:spMkLst>
            <pc:docMk/>
            <pc:sldMk cId="1184576195" sldId="258"/>
            <ac:spMk id="5" creationId="{7BC16D62-FE07-3AD4-D5FE-9E8DB6B5F6CD}"/>
          </ac:spMkLst>
        </pc:spChg>
      </pc:sldChg>
    </pc:docChg>
  </pc:docChgLst>
  <pc:docChgLst>
    <pc:chgData name="Tom Saunders" userId="S::tsau017@uoa.auckland.ac.nz::46330dfc-5598-4ed0-a335-176683ba86a1" providerId="AD" clId="Web-{06D5735D-EBC5-7DF8-7111-0ED7A104ACA7}"/>
    <pc:docChg chg="addSld modSld sldOrd">
      <pc:chgData name="Tom Saunders" userId="S::tsau017@uoa.auckland.ac.nz::46330dfc-5598-4ed0-a335-176683ba86a1" providerId="AD" clId="Web-{06D5735D-EBC5-7DF8-7111-0ED7A104ACA7}" dt="2026-06-18T02:50:42.760" v="163" actId="20577"/>
      <pc:docMkLst>
        <pc:docMk/>
      </pc:docMkLst>
      <pc:sldChg chg="modSp">
        <pc:chgData name="Tom Saunders" userId="S::tsau017@uoa.auckland.ac.nz::46330dfc-5598-4ed0-a335-176683ba86a1" providerId="AD" clId="Web-{06D5735D-EBC5-7DF8-7111-0ED7A104ACA7}" dt="2026-06-18T02:38:58.555" v="7" actId="20577"/>
        <pc:sldMkLst>
          <pc:docMk/>
          <pc:sldMk cId="4056209804" sldId="257"/>
        </pc:sldMkLst>
        <pc:spChg chg="mod">
          <ac:chgData name="Tom Saunders" userId="S::tsau017@uoa.auckland.ac.nz::46330dfc-5598-4ed0-a335-176683ba86a1" providerId="AD" clId="Web-{06D5735D-EBC5-7DF8-7111-0ED7A104ACA7}" dt="2026-06-18T02:38:58.555" v="7" actId="20577"/>
          <ac:spMkLst>
            <pc:docMk/>
            <pc:sldMk cId="4056209804" sldId="257"/>
            <ac:spMk id="3" creationId="{8F5B37D1-0616-6307-E4A6-34FEBC124909}"/>
          </ac:spMkLst>
        </pc:spChg>
      </pc:sldChg>
      <pc:sldChg chg="modSp">
        <pc:chgData name="Tom Saunders" userId="S::tsau017@uoa.auckland.ac.nz::46330dfc-5598-4ed0-a335-176683ba86a1" providerId="AD" clId="Web-{06D5735D-EBC5-7DF8-7111-0ED7A104ACA7}" dt="2026-06-18T02:48:33.601" v="142" actId="20577"/>
        <pc:sldMkLst>
          <pc:docMk/>
          <pc:sldMk cId="2986199079" sldId="298"/>
        </pc:sldMkLst>
        <pc:spChg chg="mod">
          <ac:chgData name="Tom Saunders" userId="S::tsau017@uoa.auckland.ac.nz::46330dfc-5598-4ed0-a335-176683ba86a1" providerId="AD" clId="Web-{06D5735D-EBC5-7DF8-7111-0ED7A104ACA7}" dt="2026-06-18T02:48:33.601" v="142" actId="20577"/>
          <ac:spMkLst>
            <pc:docMk/>
            <pc:sldMk cId="2986199079" sldId="298"/>
            <ac:spMk id="3" creationId="{F9E9C81C-FB3F-5332-F997-16D837EB0D7D}"/>
          </ac:spMkLst>
        </pc:spChg>
      </pc:sldChg>
      <pc:sldChg chg="modSp new ord">
        <pc:chgData name="Tom Saunders" userId="S::tsau017@uoa.auckland.ac.nz::46330dfc-5598-4ed0-a335-176683ba86a1" providerId="AD" clId="Web-{06D5735D-EBC5-7DF8-7111-0ED7A104ACA7}" dt="2026-06-18T02:50:42.760" v="163" actId="20577"/>
        <pc:sldMkLst>
          <pc:docMk/>
          <pc:sldMk cId="913021621" sldId="303"/>
        </pc:sldMkLst>
        <pc:spChg chg="mod">
          <ac:chgData name="Tom Saunders" userId="S::tsau017@uoa.auckland.ac.nz::46330dfc-5598-4ed0-a335-176683ba86a1" providerId="AD" clId="Web-{06D5735D-EBC5-7DF8-7111-0ED7A104ACA7}" dt="2026-06-18T02:47:00.363" v="104" actId="20577"/>
          <ac:spMkLst>
            <pc:docMk/>
            <pc:sldMk cId="913021621" sldId="303"/>
            <ac:spMk id="2" creationId="{9DFD447C-B4F0-AC23-ED97-A0C38E38E4A0}"/>
          </ac:spMkLst>
        </pc:spChg>
        <pc:spChg chg="mod">
          <ac:chgData name="Tom Saunders" userId="S::tsau017@uoa.auckland.ac.nz::46330dfc-5598-4ed0-a335-176683ba86a1" providerId="AD" clId="Web-{06D5735D-EBC5-7DF8-7111-0ED7A104ACA7}" dt="2026-06-18T02:50:42.760" v="163" actId="20577"/>
          <ac:spMkLst>
            <pc:docMk/>
            <pc:sldMk cId="913021621" sldId="303"/>
            <ac:spMk id="3" creationId="{10C5F208-8425-7494-A976-317330189930}"/>
          </ac:spMkLst>
        </pc:spChg>
      </pc:sldChg>
      <pc:sldChg chg="modSp add replId">
        <pc:chgData name="Tom Saunders" userId="S::tsau017@uoa.auckland.ac.nz::46330dfc-5598-4ed0-a335-176683ba86a1" providerId="AD" clId="Web-{06D5735D-EBC5-7DF8-7111-0ED7A104ACA7}" dt="2026-06-18T02:48:52.273" v="146" actId="1076"/>
        <pc:sldMkLst>
          <pc:docMk/>
          <pc:sldMk cId="1468878729" sldId="305"/>
        </pc:sldMkLst>
        <pc:spChg chg="mod">
          <ac:chgData name="Tom Saunders" userId="S::tsau017@uoa.auckland.ac.nz::46330dfc-5598-4ed0-a335-176683ba86a1" providerId="AD" clId="Web-{06D5735D-EBC5-7DF8-7111-0ED7A104ACA7}" dt="2026-06-18T02:48:52.273" v="146" actId="1076"/>
          <ac:spMkLst>
            <pc:docMk/>
            <pc:sldMk cId="1468878729" sldId="305"/>
            <ac:spMk id="3" creationId="{00FC2484-2623-35B4-9AFF-60C42E97B5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DA3E-EB2A-42EB-ACE8-283D99F81512}" type="datetimeFigureOut">
              <a:t>6/28/2026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0C19A-D2AB-4C41-A474-7CC9DC749B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ee.org.uk/mod/glossary/showentry.php?eid=65&amp;displayformat=dictionar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3013" y="539750"/>
            <a:ext cx="4792662" cy="2695575"/>
          </a:xfrm>
        </p:spPr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1200"/>
            <a:ext cx="5121275" cy="3081338"/>
          </a:xfrm>
        </p:spPr>
        <p:txBody>
          <a:bodyPr/>
          <a:lstStyle/>
          <a:p>
            <a:r>
              <a:rPr lang="en-US" sz="1000" b="1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[Presenter 1]</a:t>
            </a:r>
          </a:p>
          <a:p>
            <a:br>
              <a:rPr lang="en-US" sz="1000" b="1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Welcome to our Managing Research Data workshop. </a:t>
            </a:r>
            <a:b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en-US" sz="1000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After this session you will</a:t>
            </a:r>
          </a:p>
          <a:p>
            <a:pPr marL="0" indent="-180000">
              <a:buFont typeface="Arial" panose="020B0604020202020204" pitchFamily="34" charset="0"/>
              <a:buChar char="•"/>
            </a:pPr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Understand University policies, and services and support available</a:t>
            </a:r>
          </a:p>
          <a:p>
            <a:pPr marL="0" indent="-180000">
              <a:buFont typeface="Arial" panose="020B0604020202020204" pitchFamily="34" charset="0"/>
              <a:buChar char="•"/>
            </a:pPr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Learn best practices to apply to your research data to enable FAIR and CARE</a:t>
            </a:r>
          </a:p>
          <a:p>
            <a:pPr marL="0" indent="-180000">
              <a:buFont typeface="Arial" panose="020B0604020202020204" pitchFamily="34" charset="0"/>
              <a:buChar char="•"/>
            </a:pPr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Identify issues to pursue and document </a:t>
            </a:r>
          </a:p>
          <a:p>
            <a:pPr marL="285750" indent="-285750">
              <a:buFont typeface="Calibri"/>
              <a:buChar char="-"/>
            </a:pPr>
            <a:endParaRPr lang="en-US" sz="1000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indent="-180000">
              <a:buFont typeface="Arial"/>
              <a:buChar char="•"/>
            </a:pP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</a:rPr>
              <a:t>Describe why effective data management is central to good research practice</a:t>
            </a:r>
            <a:endParaRPr lang="en-US" sz="1000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indent="-180000">
              <a:buFont typeface="Arial"/>
              <a:buChar char="•"/>
            </a:pP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</a:rPr>
              <a:t>Identify the benefits of effective data management and data sharing</a:t>
            </a:r>
          </a:p>
          <a:p>
            <a:pPr indent="-180000">
              <a:buFont typeface="Arial"/>
              <a:buChar char="•"/>
            </a:pP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</a:rPr>
              <a:t>Explain what a </a:t>
            </a: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  <a:hlinkClick r:id="rId3"/>
              </a:rPr>
              <a:t>Data Management Plan</a:t>
            </a: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</a:rPr>
              <a:t> is</a:t>
            </a:r>
          </a:p>
          <a:p>
            <a:pPr indent="-180000">
              <a:buFont typeface="Arial"/>
              <a:buChar char="•"/>
            </a:pP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</a:rPr>
              <a:t>Give reasons why it is important to create a </a:t>
            </a:r>
            <a:r>
              <a:rPr lang="en-US" baseline="0">
                <a:latin typeface="Inter" panose="02000503000000020004" pitchFamily="50" charset="0"/>
                <a:ea typeface="Inter" panose="02000503000000020004" pitchFamily="50" charset="0"/>
                <a:hlinkClick r:id="rId3"/>
              </a:rPr>
              <a:t>data management plan</a:t>
            </a:r>
            <a:endParaRPr lang="en-US" baseline="0">
              <a:latin typeface="Inter" panose="02000503000000020004" pitchFamily="50" charset="0"/>
              <a:ea typeface="Inter" panose="02000503000000020004" pitchFamily="50" charset="0"/>
            </a:endParaRPr>
          </a:p>
          <a:p>
            <a:pPr marL="285750" indent="-285750">
              <a:buFont typeface="Calibri"/>
              <a:buChar char="-"/>
            </a:pPr>
            <a:endParaRPr lang="en-US" sz="1000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indent="-285750">
              <a:buFont typeface="Calibri"/>
              <a:buChar char="-"/>
            </a:pPr>
            <a:endParaRPr lang="en-US" sz="1000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Presenters come from the University's Centre for eResearch – a research capability platform that supports researchers across the university, and from the research Services team within Libraries and Learning Services. </a:t>
            </a:r>
            <a:b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en-US" sz="1000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[presenters to introduce themselves – Presenter 1, Presenter 2, Presenter 3 and person responding to chat (as required). </a:t>
            </a:r>
          </a:p>
          <a:p>
            <a:pPr marL="0" indent="0">
              <a:buFont typeface="Calibri"/>
              <a:buNone/>
            </a:pPr>
            <a:br>
              <a:rPr lang="en-US" baseline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en-US" baseline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endParaRPr lang="en-NZ" baseline="0">
              <a:latin typeface="Inter" panose="02000503000000020004" pitchFamily="50" charset="0"/>
              <a:ea typeface="Inter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58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Need to change the reading in data bit to experiment-1_data.csv.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Also, change write.csv to </a:t>
            </a:r>
            <a:r>
              <a:rPr lang="en-US" err="1">
                <a:ea typeface="Calibri"/>
                <a:cs typeface="Calibri"/>
              </a:rPr>
              <a:t>write_csv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0C19A-D2AB-4C41-A474-7CC9DC749B0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Maybe edit this slide so that the folders and files are not in the '</a:t>
            </a:r>
            <a:r>
              <a:rPr lang="en-US" err="1">
                <a:ea typeface="Calibri"/>
                <a:cs typeface="Calibri"/>
              </a:rPr>
              <a:t>project_folder</a:t>
            </a:r>
            <a:r>
              <a:rPr lang="en-US">
                <a:ea typeface="Calibri"/>
                <a:cs typeface="Calibri"/>
              </a:rPr>
              <a:t>' root directory, and are simply a collection of different directories and files. Then when we introduce r studio projects they can all become neatly arranged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0C19A-D2AB-4C41-A474-7CC9DC749B0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F7A116A-20B9-FDD3-398A-A33F2A7B234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6000"/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NZ" sz="601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2168C9-0403-93CA-E8DA-4339584DF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91812" y="5568072"/>
            <a:ext cx="2314391" cy="3778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Month YYYY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9514F6-5373-0639-886F-4195CD668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7" y="5583148"/>
            <a:ext cx="2314391" cy="3778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Presenter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510000"/>
            <a:ext cx="8023860" cy="510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9713-AFBE-C063-1E32-EB745459FE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83672"/>
            <a:ext cx="8023859" cy="914400"/>
          </a:xfrm>
        </p:spPr>
        <p:txBody>
          <a:bodyPr>
            <a:noAutofit/>
          </a:bodyPr>
          <a:lstStyle>
            <a:lvl1pPr marL="0" indent="0">
              <a:buNone/>
              <a:defRPr sz="5600" b="1">
                <a:latin typeface="+mj-lt"/>
              </a:defRPr>
            </a:lvl1pPr>
          </a:lstStyle>
          <a:p>
            <a:pPr lvl="0"/>
            <a:r>
              <a:rPr lang="en-NZ" sz="5600"/>
              <a:t>Presentation Title</a:t>
            </a:r>
            <a:endParaRPr lang="en-NZ"/>
          </a:p>
        </p:txBody>
      </p:sp>
      <p:pic>
        <p:nvPicPr>
          <p:cNvPr id="9" name="UoA Logo" descr="A logo with text on it&#10;&#10;AI-generated content may be incorrect.">
            <a:extLst>
              <a:ext uri="{FF2B5EF4-FFF2-40B4-BE49-F238E27FC236}">
                <a16:creationId xmlns:a16="http://schemas.microsoft.com/office/drawing/2014/main" id="{73082F88-D6B1-85FE-3B1D-497A262A4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563238"/>
            <a:ext cx="2908658" cy="13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studio.github.io/renv/articles/renv.html&#8203;%20%20&#8203;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gshare.com/user-guide/how-to-connect-figshare-with-your-github-account/" TargetMode="External"/><Relationship Id="rId2" Type="http://schemas.openxmlformats.org/officeDocument/2006/relationships/hyperlink" Target="https://docs.github.com/en/repositories/archiving-a-github-repository/referencing-and-citing-conten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62FEF4-962E-4175-3398-AC8612ADCD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1812" y="5858217"/>
            <a:ext cx="2314391" cy="37785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NZ" err="1"/>
              <a:t>ResBaz</a:t>
            </a:r>
            <a:r>
              <a:rPr lang="en-NZ"/>
              <a:t>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91E7D-671B-D1BB-19E7-10B7B7CAB4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97" y="5873293"/>
            <a:ext cx="4862149" cy="377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/>
              <a:t>Dr Tom Saunders &amp; Dr Toby Johnson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47146-38D6-F2E4-0692-18E8F23EC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0307"/>
            <a:ext cx="10721273" cy="914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6600"/>
              <a:t>Upgrading Your R Scripts with Software Development Principles</a:t>
            </a:r>
            <a:endParaRPr lang="en-US"/>
          </a:p>
        </p:txBody>
      </p:sp>
      <p:pic>
        <p:nvPicPr>
          <p:cNvPr id="4" name="Picture 3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02725AAB-0F4C-43D2-A82B-DCDC8CAC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47" y="483217"/>
            <a:ext cx="4611584" cy="1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F0173-F32F-F58B-F1CE-19E5A71D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487E-5BA8-15F2-D2CB-A3EAE2B1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F54EFA-84CD-5039-1141-BB0C7D1B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B6908-FFA9-6F5D-AC80-88C579A07E7F}"/>
              </a:ext>
            </a:extLst>
          </p:cNvPr>
          <p:cNvSpPr txBox="1"/>
          <p:nvPr/>
        </p:nvSpPr>
        <p:spPr>
          <a:xfrm>
            <a:off x="358588" y="5931647"/>
            <a:ext cx="10981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More: https://support.posit.co/hc/en-us/articles/200526207-Using-RStudio-Projects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577BA-184C-73C6-B57F-58542C042F17}"/>
              </a:ext>
            </a:extLst>
          </p:cNvPr>
          <p:cNvSpPr txBox="1"/>
          <p:nvPr/>
        </p:nvSpPr>
        <p:spPr>
          <a:xfrm>
            <a:off x="857050" y="1712975"/>
            <a:ext cx="998502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Courier New"/>
                <a:cs typeface="Courier New"/>
              </a:rPr>
              <a:t>&gt;</a:t>
            </a:r>
            <a:r>
              <a:rPr lang="en-US" sz="2800" dirty="0" err="1">
                <a:latin typeface="Courier New"/>
                <a:cs typeface="Courier New"/>
              </a:rPr>
              <a:t>getwd</a:t>
            </a:r>
            <a:r>
              <a:rPr lang="en-US" sz="2800" dirty="0">
                <a:latin typeface="Courier New"/>
                <a:cs typeface="Courier New"/>
              </a:rPr>
              <a:t>()</a:t>
            </a:r>
          </a:p>
          <a:p>
            <a:r>
              <a:rPr lang="en-US" sz="2800" dirty="0">
                <a:latin typeface="Courier New"/>
                <a:cs typeface="Courier New"/>
              </a:rPr>
              <a:t>[1] "/Users/tjoh144/Documents/</a:t>
            </a:r>
            <a:r>
              <a:rPr lang="en-US" sz="2800" dirty="0" err="1">
                <a:latin typeface="Courier New"/>
                <a:cs typeface="Courier New"/>
              </a:rPr>
              <a:t>project_folder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FE991-2A5A-13BC-6883-212F3564FE8F}"/>
              </a:ext>
            </a:extLst>
          </p:cNvPr>
          <p:cNvSpPr txBox="1"/>
          <p:nvPr/>
        </p:nvSpPr>
        <p:spPr>
          <a:xfrm>
            <a:off x="828827" y="3169242"/>
            <a:ext cx="99850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data &lt;- </a:t>
            </a:r>
            <a:r>
              <a:rPr lang="en-US" sz="2800" dirty="0" err="1">
                <a:latin typeface="Courier New"/>
                <a:cs typeface="Courier New"/>
              </a:rPr>
              <a:t>read_csv</a:t>
            </a:r>
            <a:r>
              <a:rPr lang="en-US" sz="2800" dirty="0">
                <a:latin typeface="Courier New"/>
                <a:cs typeface="Courier New"/>
              </a:rPr>
              <a:t>("data/experiment-1_data.csv")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18E96-E29F-5766-D2AB-AA8F2F035FD2}"/>
              </a:ext>
            </a:extLst>
          </p:cNvPr>
          <p:cNvSpPr txBox="1"/>
          <p:nvPr/>
        </p:nvSpPr>
        <p:spPr>
          <a:xfrm>
            <a:off x="828827" y="4456176"/>
            <a:ext cx="99850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Courier New"/>
                <a:cs typeface="Courier New"/>
              </a:rPr>
              <a:t>write_csv</a:t>
            </a:r>
            <a:r>
              <a:rPr lang="en-US" sz="2800" dirty="0">
                <a:latin typeface="Courier New"/>
                <a:cs typeface="Courier New"/>
              </a:rPr>
              <a:t>(data, "data/processed-data.csv")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7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9FB5-DAA9-85F4-78FD-21A88012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Version Control</a:t>
            </a:r>
          </a:p>
        </p:txBody>
      </p:sp>
      <p:pic>
        <p:nvPicPr>
          <p:cNvPr id="5" name="Picture 4" descr="A comic strip of a person sitting at a computer&#10;&#10;AI-generated content may be incorrect.">
            <a:extLst>
              <a:ext uri="{FF2B5EF4-FFF2-40B4-BE49-F238E27FC236}">
                <a16:creationId xmlns:a16="http://schemas.microsoft.com/office/drawing/2014/main" id="{792012D3-52D8-5226-7BF6-5FE47CDA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79" y="1690914"/>
            <a:ext cx="3467100" cy="462280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4F70CE-977B-03F0-3124-08394D59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073" y="2190296"/>
            <a:ext cx="4010025" cy="33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9FB5-DAA9-85F4-78FD-21A88012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C65633-CD7B-F26E-D3F2-AAA2B12D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43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This is fine when you have few versions, but: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Results in large folders with lots of files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Hard to keep consistent naming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Makes collaboration hard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Hard to revert changes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r>
              <a:rPr lang="en-US"/>
              <a:t>Instead of making a new copy each time, we could record the changes we have made to each file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2A38-529D-0497-31C7-15690050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A536-2C1C-931F-A642-A155E356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 - Git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F172D6-A9E1-1CFF-8457-61535F7547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57104" y="2662313"/>
            <a:ext cx="3195411" cy="13374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1483F-47AC-8000-864E-F4AB6A61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67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Tracks changes to plain text files locally to preserve versions and allow easy roll back.</a:t>
            </a:r>
          </a:p>
          <a:p>
            <a:r>
              <a:rPr lang="en-US"/>
              <a:t>Works on a branching model – files can be branched, with changes being merged back in.</a:t>
            </a:r>
          </a:p>
          <a:p>
            <a:r>
              <a:rPr lang="en-US"/>
              <a:t>Used by most software developers, and increasingly researchers.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583F-696B-7D75-A5A1-E3010CCE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B1A9-33C2-F5B1-857A-38514E14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 - </a:t>
            </a:r>
            <a:r>
              <a:rPr lang="en-US" sz="4000" b="1" err="1">
                <a:solidFill>
                  <a:schemeClr val="tx2"/>
                </a:solidFill>
              </a:rPr>
              <a:t>Github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C30A78-F69B-F291-A4EC-DC5576BF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79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remote hosting service for your Git 'repositories'.</a:t>
            </a:r>
          </a:p>
          <a:p>
            <a:r>
              <a:rPr lang="en-US"/>
              <a:t>Good for additional backups</a:t>
            </a:r>
          </a:p>
          <a:p>
            <a:r>
              <a:rPr lang="en-US"/>
              <a:t>Powerful collaboration tool</a:t>
            </a:r>
          </a:p>
          <a:p>
            <a:r>
              <a:rPr lang="en-US"/>
              <a:t>Handles conflicts when multiple people change the same file.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404D305-94A7-36BF-2A3E-B1ED5C7C5C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84093" y="480101"/>
            <a:ext cx="1368341" cy="133810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724B30-24EC-8A1D-B000-F4AABBC9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25" y="2549525"/>
            <a:ext cx="5955847" cy="29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2023C-8547-A96F-D661-BDBBABF4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8953-694F-CFEF-721E-5792B941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 – Git &amp; </a:t>
            </a:r>
            <a:r>
              <a:rPr lang="en-US" sz="4000" b="1" err="1">
                <a:solidFill>
                  <a:schemeClr val="tx2"/>
                </a:solidFill>
              </a:rPr>
              <a:t>Github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7" name="Picture 6" descr="A diagram of a process&#10;&#10;AI-generated content may be incorrect.">
            <a:extLst>
              <a:ext uri="{FF2B5EF4-FFF2-40B4-BE49-F238E27FC236}">
                <a16:creationId xmlns:a16="http://schemas.microsoft.com/office/drawing/2014/main" id="{2C571A29-B014-1A24-8155-7DCB59CE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01" y="1703507"/>
            <a:ext cx="8351768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9D703-4D0B-4817-A291-C41D0A13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9E47-4FA1-E564-D238-FB9BF990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 – Git &amp; </a:t>
            </a:r>
            <a:r>
              <a:rPr lang="en-US" sz="4000" b="1" err="1">
                <a:solidFill>
                  <a:schemeClr val="tx2"/>
                </a:solidFill>
              </a:rPr>
              <a:t>Github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A7278A-866A-427E-B72F-EAE48E26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7" y="1537447"/>
            <a:ext cx="2636745" cy="2236695"/>
          </a:xfrm>
          <a:prstGeom prst="rect">
            <a:avLst/>
          </a:prstGeom>
        </p:spPr>
      </p:pic>
      <p:pic>
        <p:nvPicPr>
          <p:cNvPr id="5" name="Picture 4" descr="A screenshot of a software project&#10;&#10;AI-generated content may be incorrect.">
            <a:extLst>
              <a:ext uri="{FF2B5EF4-FFF2-40B4-BE49-F238E27FC236}">
                <a16:creationId xmlns:a16="http://schemas.microsoft.com/office/drawing/2014/main" id="{2A87EB37-056B-4431-369C-0EDEC894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82" y="1983441"/>
            <a:ext cx="2989748" cy="224117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E92A03-1F84-88F7-CE92-EC034BDB8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674" y="2498912"/>
            <a:ext cx="3468652" cy="2566148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BE551E-C5E8-5D77-5C7E-BDBA930D4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662" y="3429000"/>
            <a:ext cx="3753913" cy="27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907B-3898-FAC3-A686-1E270A80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Version Control – Git &amp; </a:t>
            </a:r>
            <a:r>
              <a:rPr lang="en-US" sz="4000" b="1" err="1">
                <a:solidFill>
                  <a:schemeClr val="tx2"/>
                </a:solidFill>
              </a:rPr>
              <a:t>Github</a:t>
            </a:r>
            <a:endParaRPr lang="en-US" err="1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2A6D99-E069-0CD7-F996-2F501B24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41" y="1545398"/>
            <a:ext cx="7235406" cy="4194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907064-826A-4936-D5F0-4B8562E177CD}"/>
              </a:ext>
            </a:extLst>
          </p:cNvPr>
          <p:cNvSpPr txBox="1"/>
          <p:nvPr/>
        </p:nvSpPr>
        <p:spPr>
          <a:xfrm>
            <a:off x="137809" y="6031149"/>
            <a:ext cx="78875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Introduction to Git: </a:t>
            </a:r>
            <a:r>
              <a:rPr lang="en-US">
                <a:ea typeface="+mn-lt"/>
                <a:cs typeface="+mn-lt"/>
              </a:rPr>
              <a:t>https://uoa-eresearch.github.io/git-novice/</a:t>
            </a:r>
            <a:endParaRPr lang="en-US"/>
          </a:p>
          <a:p>
            <a:r>
              <a:rPr lang="en-US"/>
              <a:t>Setting up Git and GitHub with R: https://happygitwithr.com/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F219-5764-CC67-C11A-670FD92A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E423-D467-7E7C-2649-35119B8E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C81C-FB3F-5332-F997-16D837EB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Sometimes we need to repeat code, but repetitive code can be: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Hard to read, understand, and collaborate 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Difficult to debug or spot mistakes 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Very long</a:t>
            </a:r>
          </a:p>
          <a:p>
            <a:r>
              <a:rPr lang="en-US"/>
              <a:t>When you have three copies of the same code, you should write a function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32450-6CA5-8C7B-C441-1C297AAA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A4AC-C9C7-1423-241E-133554E1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2484-2623-35B4-9AFF-60C42E97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769"/>
            <a:ext cx="10515600" cy="4469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err="1">
                <a:latin typeface="Courier New"/>
                <a:ea typeface="+mn-lt"/>
                <a:cs typeface="Courier New"/>
              </a:rPr>
              <a:t>function_name</a:t>
            </a:r>
            <a:r>
              <a:rPr lang="en-US" sz="2600">
                <a:latin typeface="Courier New"/>
                <a:ea typeface="+mn-lt"/>
                <a:cs typeface="Courier New"/>
              </a:rPr>
              <a:t> &lt;- function(arguments) { </a:t>
            </a:r>
          </a:p>
          <a:p>
            <a:pPr marL="0" indent="0">
              <a:buNone/>
            </a:pPr>
            <a:r>
              <a:rPr lang="en-US" sz="2600">
                <a:latin typeface="Courier New"/>
                <a:ea typeface="+mn-lt"/>
                <a:cs typeface="Courier New"/>
              </a:rPr>
              <a:t>  # Code block to execute </a:t>
            </a:r>
          </a:p>
          <a:p>
            <a:pPr marL="0" indent="0">
              <a:buNone/>
            </a:pPr>
            <a:r>
              <a:rPr lang="en-US" sz="2600">
                <a:latin typeface="Courier New"/>
                <a:ea typeface="+mn-lt"/>
                <a:cs typeface="Courier New"/>
              </a:rPr>
              <a:t>  return(</a:t>
            </a:r>
            <a:r>
              <a:rPr lang="en-US" sz="2600" err="1">
                <a:latin typeface="Courier New"/>
                <a:ea typeface="+mn-lt"/>
                <a:cs typeface="Courier New"/>
              </a:rPr>
              <a:t>output_value</a:t>
            </a:r>
            <a:r>
              <a:rPr lang="en-US" sz="2600">
                <a:latin typeface="Courier New"/>
                <a:ea typeface="+mn-lt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sz="2600">
                <a:latin typeface="Courier New"/>
                <a:ea typeface="+mn-lt"/>
                <a:cs typeface="Courier New"/>
              </a:rPr>
              <a:t>}</a:t>
            </a:r>
            <a:endParaRPr lang="en-US" sz="2600"/>
          </a:p>
          <a:p>
            <a:pPr marL="0" indent="0">
              <a:buNone/>
            </a:pPr>
            <a:endParaRPr lang="en-US">
              <a:latin typeface="Courier New"/>
              <a:ea typeface="+mn-lt"/>
              <a:cs typeface="Courier New"/>
            </a:endParaRPr>
          </a:p>
          <a:p>
            <a:pPr marL="514350" indent="-514350">
              <a:buAutoNum type="arabicPeriod"/>
            </a:pPr>
            <a:r>
              <a:rPr lang="en-US">
                <a:latin typeface="Aptos"/>
                <a:cs typeface="Courier New"/>
              </a:rPr>
              <a:t>Pick a name</a:t>
            </a:r>
          </a:p>
          <a:p>
            <a:pPr marL="514350" indent="-514350">
              <a:buAutoNum type="arabicPeriod"/>
            </a:pPr>
            <a:r>
              <a:rPr lang="en-US">
                <a:latin typeface="Aptos"/>
                <a:cs typeface="Courier New"/>
              </a:rPr>
              <a:t>Identify the inputs</a:t>
            </a:r>
          </a:p>
          <a:p>
            <a:pPr marL="514350" indent="-514350">
              <a:buAutoNum type="arabicPeriod"/>
            </a:pPr>
            <a:r>
              <a:rPr lang="en-US">
                <a:latin typeface="Aptos"/>
                <a:cs typeface="Courier New"/>
              </a:rPr>
              <a:t>Wrap the code in a function</a:t>
            </a:r>
          </a:p>
        </p:txBody>
      </p:sp>
    </p:spTree>
    <p:extLst>
      <p:ext uri="{BB962C8B-B14F-4D97-AF65-F5344CB8AC3E}">
        <p14:creationId xmlns:p14="http://schemas.microsoft.com/office/powerpoint/2010/main" val="146887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0DE15-F99C-CA70-A30D-F08D765A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DB3B-43B8-ECCB-D410-7F636E4F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Today: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7CA9-C102-69BD-B21A-6DD052939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You can write R code to </a:t>
            </a:r>
            <a:r>
              <a:rPr lang="en-US" dirty="0" err="1"/>
              <a:t>analyse</a:t>
            </a:r>
            <a:r>
              <a:rPr lang="en-US" dirty="0"/>
              <a:t> some data, but where to next?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dirty="0"/>
              <a:t>We think these skills have a big pay off:</a:t>
            </a:r>
          </a:p>
          <a:p>
            <a:r>
              <a:rPr lang="en-US"/>
              <a:t>Managing your work in projects</a:t>
            </a:r>
          </a:p>
          <a:p>
            <a:r>
              <a:rPr lang="en-US"/>
              <a:t>Using version control</a:t>
            </a:r>
          </a:p>
          <a:p>
            <a:r>
              <a:rPr lang="en-US"/>
              <a:t>Writing functions</a:t>
            </a:r>
          </a:p>
          <a:p>
            <a:r>
              <a:rPr lang="en-US"/>
              <a:t>Managing dependencies</a:t>
            </a:r>
          </a:p>
          <a:p>
            <a:r>
              <a:rPr lang="en-US"/>
              <a:t>Publishing your code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447C-B4F0-AC23-ED97-A0C38E38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2"/>
                </a:solidFill>
              </a:rPr>
              <a:t>Example: Convert F to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F208-8425-7494-A976-31733018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028"/>
            <a:ext cx="10515600" cy="3896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latin typeface="Courier New"/>
                <a:ea typeface="+mn-lt"/>
                <a:cs typeface="Courier New"/>
              </a:rPr>
              <a:t>f_to_c</a:t>
            </a:r>
            <a:r>
              <a:rPr lang="en-US">
                <a:latin typeface="Courier New"/>
                <a:ea typeface="+mn-lt"/>
                <a:cs typeface="Courier New"/>
              </a:rPr>
              <a:t> &lt;- function(</a:t>
            </a:r>
            <a:r>
              <a:rPr lang="en-US" err="1">
                <a:latin typeface="Courier New"/>
                <a:ea typeface="+mn-lt"/>
                <a:cs typeface="Courier New"/>
              </a:rPr>
              <a:t>fahrenheit</a:t>
            </a:r>
            <a:r>
              <a:rPr lang="en-US">
                <a:latin typeface="Courier New"/>
                <a:ea typeface="+mn-lt"/>
                <a:cs typeface="Courier New"/>
              </a:rPr>
              <a:t>) { </a:t>
            </a:r>
          </a:p>
          <a:p>
            <a:pPr marL="0" indent="0">
              <a:buNone/>
            </a:pPr>
            <a:r>
              <a:rPr lang="en-US">
                <a:latin typeface="Courier New"/>
                <a:ea typeface="+mn-lt"/>
                <a:cs typeface="Courier New"/>
              </a:rPr>
              <a:t>  </a:t>
            </a:r>
            <a:r>
              <a:rPr lang="en-US" err="1">
                <a:latin typeface="Courier New"/>
                <a:ea typeface="+mn-lt"/>
                <a:cs typeface="Courier New"/>
              </a:rPr>
              <a:t>celsius</a:t>
            </a:r>
            <a:r>
              <a:rPr lang="en-US">
                <a:latin typeface="Courier New"/>
                <a:ea typeface="+mn-lt"/>
                <a:cs typeface="Courier New"/>
              </a:rPr>
              <a:t> &lt;- (</a:t>
            </a:r>
            <a:r>
              <a:rPr lang="en-US" err="1">
                <a:latin typeface="Courier New"/>
                <a:ea typeface="+mn-lt"/>
                <a:cs typeface="Courier New"/>
              </a:rPr>
              <a:t>fahrenheit</a:t>
            </a:r>
            <a:r>
              <a:rPr lang="en-US">
                <a:latin typeface="Courier New"/>
                <a:ea typeface="+mn-lt"/>
                <a:cs typeface="Courier New"/>
              </a:rPr>
              <a:t> - 32) * 5 / 9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/>
                <a:ea typeface="+mn-lt"/>
                <a:cs typeface="Courier New"/>
              </a:rPr>
              <a:t>  return(</a:t>
            </a:r>
            <a:r>
              <a:rPr lang="en-US" err="1">
                <a:latin typeface="Courier New"/>
                <a:ea typeface="+mn-lt"/>
                <a:cs typeface="Courier New"/>
              </a:rPr>
              <a:t>celsius</a:t>
            </a:r>
            <a:r>
              <a:rPr lang="en-US">
                <a:latin typeface="Courier New"/>
                <a:ea typeface="+mn-lt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>
                <a:latin typeface="Courier New"/>
                <a:ea typeface="+mn-lt"/>
                <a:cs typeface="Courier New"/>
              </a:rPr>
              <a:t>} </a:t>
            </a:r>
          </a:p>
          <a:p>
            <a:pPr marL="0" indent="0">
              <a:buNone/>
            </a:pPr>
            <a:endParaRPr lang="en-US">
              <a:latin typeface="Courier New"/>
              <a:ea typeface="+mn-lt"/>
              <a:cs typeface="Courier New"/>
            </a:endParaRPr>
          </a:p>
          <a:p>
            <a:pPr marL="0" indent="0">
              <a:buNone/>
            </a:pPr>
            <a:r>
              <a:rPr lang="en-US" err="1">
                <a:latin typeface="Courier New"/>
                <a:ea typeface="+mn-lt"/>
                <a:cs typeface="Courier New"/>
              </a:rPr>
              <a:t>f_to_c</a:t>
            </a:r>
            <a:r>
              <a:rPr lang="en-US">
                <a:latin typeface="Courier New"/>
                <a:ea typeface="+mn-lt"/>
                <a:cs typeface="Courier New"/>
              </a:rPr>
              <a:t>(32)</a:t>
            </a:r>
            <a:r>
              <a:rPr lang="en-US">
                <a:ea typeface="+mn-lt"/>
                <a:cs typeface="+mn-lt"/>
              </a:rPr>
              <a:t> # Returns 0 </a:t>
            </a:r>
          </a:p>
          <a:p>
            <a:pPr marL="0" indent="0">
              <a:buNone/>
            </a:pPr>
            <a:r>
              <a:rPr lang="en-US" err="1">
                <a:latin typeface="Courier New"/>
                <a:ea typeface="+mn-lt"/>
                <a:cs typeface="Courier New"/>
              </a:rPr>
              <a:t>f_to_c</a:t>
            </a:r>
            <a:r>
              <a:rPr lang="en-US">
                <a:latin typeface="Courier New"/>
                <a:ea typeface="+mn-lt"/>
                <a:cs typeface="Courier New"/>
              </a:rPr>
              <a:t>(212)</a:t>
            </a:r>
            <a:r>
              <a:rPr lang="en-US">
                <a:ea typeface="+mn-lt"/>
                <a:cs typeface="+mn-lt"/>
              </a:rPr>
              <a:t> # Returns 100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FF433-D8D7-A978-A970-D0DFC7B1A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DDA4-6BD7-B041-4D02-52721C66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FA7FB-CB59-2BEF-A68D-AC8CC4FA8F37}"/>
              </a:ext>
            </a:extLst>
          </p:cNvPr>
          <p:cNvSpPr txBox="1"/>
          <p:nvPr/>
        </p:nvSpPr>
        <p:spPr>
          <a:xfrm>
            <a:off x="841237" y="2815961"/>
            <a:ext cx="1100346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Courier New"/>
                <a:ea typeface="+mn-lt"/>
                <a:cs typeface="Courier New"/>
              </a:rPr>
              <a:t>calculate_power</a:t>
            </a:r>
            <a:r>
              <a:rPr lang="en-US" sz="2400">
                <a:latin typeface="Courier New"/>
                <a:ea typeface="+mn-lt"/>
                <a:cs typeface="Courier New"/>
              </a:rPr>
              <a:t> &lt;- function(base, exp = 2) { </a:t>
            </a: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result &lt;- base ^ exp </a:t>
            </a: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return(result) </a:t>
            </a: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} </a:t>
            </a:r>
          </a:p>
          <a:p>
            <a:endParaRPr lang="en-US" sz="2400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# Example usage </a:t>
            </a:r>
          </a:p>
          <a:p>
            <a:r>
              <a:rPr lang="en-US" sz="2400" err="1">
                <a:latin typeface="Courier New"/>
                <a:ea typeface="+mn-lt"/>
                <a:cs typeface="Courier New"/>
              </a:rPr>
              <a:t>calculate_power</a:t>
            </a:r>
            <a:r>
              <a:rPr lang="en-US" sz="2400">
                <a:latin typeface="Courier New"/>
                <a:ea typeface="+mn-lt"/>
                <a:cs typeface="Courier New"/>
              </a:rPr>
              <a:t>(4) # Uses default exponent=2. Returns 16 </a:t>
            </a:r>
            <a:r>
              <a:rPr lang="en-US" sz="2400" err="1">
                <a:latin typeface="Courier New"/>
                <a:ea typeface="+mn-lt"/>
                <a:cs typeface="Courier New"/>
              </a:rPr>
              <a:t>calculate_power</a:t>
            </a:r>
            <a:r>
              <a:rPr lang="en-US" sz="2400">
                <a:latin typeface="Courier New"/>
                <a:ea typeface="+mn-lt"/>
                <a:cs typeface="Courier New"/>
              </a:rPr>
              <a:t>(4, exp = 3) # Overrides default. Returns 64</a:t>
            </a:r>
            <a:endParaRPr lang="en-US" sz="2400">
              <a:latin typeface="Courier New"/>
              <a:cs typeface="Courier New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45C70F-CFEC-C490-083C-8F149489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Functions can have multiple arguments, and arguments can have default values: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E2B3-469A-F290-6F42-F94D06DB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0736-3F60-0A83-B8F0-90CC59EF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50E6A-EB59-C866-59ED-7414C811E5F6}"/>
              </a:ext>
            </a:extLst>
          </p:cNvPr>
          <p:cNvSpPr txBox="1"/>
          <p:nvPr/>
        </p:nvSpPr>
        <p:spPr>
          <a:xfrm>
            <a:off x="841237" y="3290974"/>
            <a:ext cx="1100346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Courier New"/>
                <a:ea typeface="+mn-lt"/>
                <a:cs typeface="Courier New"/>
              </a:rPr>
              <a:t>check_sign</a:t>
            </a:r>
            <a:r>
              <a:rPr lang="en-US" sz="2400">
                <a:latin typeface="Courier New"/>
                <a:ea typeface="+mn-lt"/>
                <a:cs typeface="Courier New"/>
              </a:rPr>
              <a:t> &lt;- function(number) { </a:t>
            </a:r>
            <a:endParaRPr lang="en-US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if (number &gt; 0) { return("Positive") </a:t>
            </a:r>
            <a:endParaRPr lang="en-US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} else if (number &lt; 0) { return("Negative") </a:t>
            </a:r>
            <a:endParaRPr lang="en-US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} else { return("Zero") </a:t>
            </a:r>
            <a:endParaRPr lang="en-US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  } </a:t>
            </a:r>
            <a:endParaRPr lang="en-US">
              <a:latin typeface="Courier New"/>
              <a:ea typeface="+mn-lt"/>
              <a:cs typeface="Courier New"/>
            </a:endParaRPr>
          </a:p>
          <a:p>
            <a:r>
              <a:rPr lang="en-US" sz="2400">
                <a:latin typeface="Courier New"/>
                <a:ea typeface="+mn-lt"/>
                <a:cs typeface="Courier New"/>
              </a:rPr>
              <a:t>}</a:t>
            </a:r>
            <a:endParaRPr lang="en-US">
              <a:latin typeface="Courier New"/>
              <a:cs typeface="Courier New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CF3327-DC9B-82C6-9619-631F527C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8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Functions can evaluate code conditionally with </a:t>
            </a:r>
            <a:r>
              <a:rPr lang="en-US">
                <a:latin typeface="Courier New"/>
                <a:cs typeface="Courier New"/>
              </a:rPr>
              <a:t>if</a:t>
            </a:r>
            <a:r>
              <a:rPr lang="en-US"/>
              <a:t>, </a:t>
            </a:r>
            <a:r>
              <a:rPr lang="en-US" err="1">
                <a:latin typeface="Courier New"/>
                <a:cs typeface="Courier New"/>
              </a:rPr>
              <a:t>else_if</a:t>
            </a:r>
            <a:r>
              <a:rPr lang="en-US"/>
              <a:t>, and </a:t>
            </a:r>
            <a:r>
              <a:rPr lang="en-US">
                <a:latin typeface="Courier New"/>
                <a:cs typeface="Courier New"/>
              </a:rPr>
              <a:t>else</a:t>
            </a:r>
            <a:r>
              <a:rPr lang="en-US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610F-2172-6C99-74CE-8F05EBD8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Dependencies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FDAABE-0899-B543-5B9C-2D57258B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develop our code in a specific environment.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Operating 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 version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/>
              <a:t>R Package versions</a:t>
            </a:r>
          </a:p>
          <a:p>
            <a:r>
              <a:rPr lang="en-US"/>
              <a:t>If we or others can't reproduce that environment in future, the code may no longer run.</a:t>
            </a:r>
          </a:p>
          <a:p>
            <a:r>
              <a:rPr lang="en-US"/>
              <a:t>Managing dependencies means ensuring the code can always be run with the same packages (and package versions) used to create it.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4655-5B7A-705E-75AF-AA457FD0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5ADF-A030-A5D9-F66D-B56FB923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err="1">
                <a:solidFill>
                  <a:schemeClr val="tx2"/>
                </a:solidFill>
              </a:rPr>
              <a:t>renv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759E0D-F7F8-7135-B06B-F64799D29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Works at the project level and adds the following:</a:t>
            </a:r>
          </a:p>
          <a:p>
            <a:pPr marL="514350" indent="-514350">
              <a:buAutoNum type="arabicPeriod"/>
            </a:pPr>
            <a:r>
              <a:rPr lang="en-US"/>
              <a:t>Project library: Collection of all packages currently used by project</a:t>
            </a:r>
          </a:p>
          <a:p>
            <a:pPr marL="514350" indent="-514350">
              <a:buAutoNum type="arabicPeriod"/>
            </a:pPr>
            <a:r>
              <a:rPr lang="en-US"/>
              <a:t>.</a:t>
            </a:r>
            <a:r>
              <a:rPr lang="en-US" err="1"/>
              <a:t>Rprofile</a:t>
            </a:r>
            <a:r>
              <a:rPr lang="en-US"/>
              <a:t>: Runs when you open the project to force use of project library</a:t>
            </a:r>
          </a:p>
          <a:p>
            <a:pPr marL="514350" indent="-514350">
              <a:buAutoNum type="arabicPeriod"/>
            </a:pPr>
            <a:r>
              <a:rPr lang="en-US" err="1"/>
              <a:t>Lockfile</a:t>
            </a:r>
            <a:r>
              <a:rPr lang="en-US"/>
              <a:t>:  Records metadata about each package so it can be reinstalled</a:t>
            </a:r>
          </a:p>
          <a:p>
            <a:pPr>
              <a:buAutoNum type="arabicPeriod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67429-295B-53EE-23CE-4C428FE7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AA13-5491-79F5-3545-CCFA6722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solidFill>
                  <a:schemeClr val="tx2"/>
                </a:solidFill>
              </a:rPr>
              <a:t>renv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E919A-3CF2-142A-25D4-CF3C7A74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Two important functions:</a:t>
            </a:r>
          </a:p>
          <a:p>
            <a:pPr marL="0" indent="0">
              <a:buNone/>
            </a:pPr>
            <a:r>
              <a:rPr lang="en-US" err="1">
                <a:latin typeface="Courier New"/>
                <a:cs typeface="Courier New"/>
              </a:rPr>
              <a:t>renv</a:t>
            </a:r>
            <a:r>
              <a:rPr lang="en-US">
                <a:latin typeface="Courier New"/>
                <a:cs typeface="Courier New"/>
              </a:rPr>
              <a:t>::snapshot()</a:t>
            </a:r>
            <a:r>
              <a:rPr lang="en-US">
                <a:latin typeface="Aptos"/>
              </a:rPr>
              <a:t>:</a:t>
            </a:r>
            <a:r>
              <a:rPr lang="en-US">
                <a:ea typeface="+mn-lt"/>
                <a:cs typeface="+mn-lt"/>
              </a:rPr>
              <a:t> updates the </a:t>
            </a:r>
            <a:r>
              <a:rPr lang="en-US" err="1">
                <a:ea typeface="+mn-lt"/>
                <a:cs typeface="+mn-lt"/>
              </a:rPr>
              <a:t>lockfile</a:t>
            </a:r>
            <a:r>
              <a:rPr lang="en-US">
                <a:ea typeface="+mn-lt"/>
                <a:cs typeface="+mn-lt"/>
              </a:rPr>
              <a:t> with metadata about the currently-used packages in the project library. This file can then be shared with other people so they can reproduce the current   environment by running...</a:t>
            </a:r>
          </a:p>
          <a:p>
            <a:pPr marL="0" indent="0">
              <a:buNone/>
            </a:pPr>
            <a:r>
              <a:rPr lang="en-US" err="1">
                <a:latin typeface="Courier New"/>
                <a:cs typeface="Courier New"/>
              </a:rPr>
              <a:t>renv</a:t>
            </a:r>
            <a:r>
              <a:rPr lang="en-US">
                <a:latin typeface="Courier New"/>
                <a:cs typeface="Courier New"/>
              </a:rPr>
              <a:t>::restore()</a:t>
            </a:r>
            <a:r>
              <a:rPr lang="en-US">
                <a:ea typeface="+mn-lt"/>
                <a:cs typeface="+mn-lt"/>
              </a:rPr>
              <a:t>, which uses the metadata from the </a:t>
            </a:r>
            <a:r>
              <a:rPr lang="en-US" err="1">
                <a:ea typeface="+mn-lt"/>
                <a:cs typeface="+mn-lt"/>
              </a:rPr>
              <a:t>lockfile</a:t>
            </a:r>
            <a:r>
              <a:rPr lang="en-US">
                <a:ea typeface="+mn-lt"/>
                <a:cs typeface="+mn-lt"/>
              </a:rPr>
              <a:t> to install exactly the same version of every package. 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package environment is now recreated on another machine.</a:t>
            </a:r>
            <a:endParaRPr lang="en-US"/>
          </a:p>
          <a:p>
            <a:pPr>
              <a:buFont typeface="Arial" panose="020B0604020202020204" pitchFamily="34" charset="0"/>
              <a:buAutoNum type="arabicPeriod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27FE-FF1D-250F-218A-7829B7E9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E5E0-87D7-409A-348A-0F91B55B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solidFill>
                  <a:schemeClr val="tx2"/>
                </a:solidFill>
              </a:rPr>
              <a:t>renv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4683DE-84D4-588E-D4DD-33E5D73E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Open the project you would like to use </a:t>
            </a:r>
            <a:r>
              <a:rPr lang="en-US" err="1"/>
              <a:t>renv</a:t>
            </a:r>
            <a:r>
              <a:rPr lang="en-US"/>
              <a:t> on and: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Capture packages currently in use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 collaborator can clone the project and get the same packages</a:t>
            </a:r>
          </a:p>
          <a:p>
            <a:endParaRPr lang="en-US"/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B386-4057-C719-2916-354FA04D1F77}"/>
              </a:ext>
            </a:extLst>
          </p:cNvPr>
          <p:cNvSpPr txBox="1"/>
          <p:nvPr/>
        </p:nvSpPr>
        <p:spPr>
          <a:xfrm>
            <a:off x="89170" y="6452681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https://rstudio.github.io/renv/articles/renv.html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ACE95-C45A-1CA1-1C2C-04E2F28F5926}"/>
              </a:ext>
            </a:extLst>
          </p:cNvPr>
          <p:cNvSpPr txBox="1"/>
          <p:nvPr/>
        </p:nvSpPr>
        <p:spPr>
          <a:xfrm>
            <a:off x="1240872" y="4134442"/>
            <a:ext cx="37930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latin typeface="Courier New"/>
                <a:cs typeface="Courier New"/>
              </a:rPr>
              <a:t>renv</a:t>
            </a:r>
            <a:r>
              <a:rPr lang="en-US" sz="2800" dirty="0">
                <a:latin typeface="Courier New"/>
                <a:cs typeface="Courier New"/>
              </a:rPr>
              <a:t>::snapshot()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92DA0-3C0E-18D7-E666-5978C46B6D47}"/>
              </a:ext>
            </a:extLst>
          </p:cNvPr>
          <p:cNvSpPr txBox="1"/>
          <p:nvPr/>
        </p:nvSpPr>
        <p:spPr>
          <a:xfrm>
            <a:off x="1240873" y="2565286"/>
            <a:ext cx="37930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latin typeface="Courier New"/>
                <a:cs typeface="Courier New"/>
              </a:rPr>
              <a:t>renv</a:t>
            </a:r>
            <a:r>
              <a:rPr lang="en-US" sz="2800" dirty="0">
                <a:latin typeface="Courier New"/>
                <a:cs typeface="Courier New"/>
              </a:rPr>
              <a:t>::</a:t>
            </a:r>
            <a:r>
              <a:rPr lang="en-US" sz="2800" dirty="0" err="1">
                <a:latin typeface="Courier New"/>
                <a:cs typeface="Courier New"/>
              </a:rPr>
              <a:t>init</a:t>
            </a:r>
            <a:r>
              <a:rPr lang="en-US" sz="2800" dirty="0">
                <a:latin typeface="Courier New"/>
                <a:cs typeface="Courier New"/>
              </a:rPr>
              <a:t>()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0D7D8-4046-0710-C316-0D058906B4D4}"/>
              </a:ext>
            </a:extLst>
          </p:cNvPr>
          <p:cNvSpPr txBox="1"/>
          <p:nvPr/>
        </p:nvSpPr>
        <p:spPr>
          <a:xfrm>
            <a:off x="1240872" y="5517330"/>
            <a:ext cx="37930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latin typeface="Courier New"/>
                <a:cs typeface="Courier New"/>
              </a:rPr>
              <a:t>renv</a:t>
            </a:r>
            <a:r>
              <a:rPr lang="en-US" sz="2800" dirty="0">
                <a:latin typeface="Courier New"/>
                <a:cs typeface="Courier New"/>
              </a:rPr>
              <a:t>::restore()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04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0D7-7EA2-656E-D93E-51D9D92B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Publishing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D0AE-6D89-1DD5-2CB3-7A627B38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Creates a permanent reco</a:t>
            </a:r>
            <a:r>
              <a:rPr lang="en-US"/>
              <a:t>rd to preserve the work</a:t>
            </a:r>
            <a:endParaRPr lang="en-US" dirty="0"/>
          </a:p>
          <a:p>
            <a:r>
              <a:rPr lang="en-US"/>
              <a:t>Allows others to view your workflow and immediately re-use it</a:t>
            </a:r>
          </a:p>
          <a:p>
            <a:r>
              <a:rPr lang="en-US"/>
              <a:t>Promotes transparency and reproducibility</a:t>
            </a:r>
            <a:endParaRPr lang="en-US" dirty="0"/>
          </a:p>
          <a:p>
            <a:r>
              <a:rPr lang="en-US"/>
              <a:t>Gives you a DOI so your code becomes citable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Use a service such as </a:t>
            </a:r>
            <a:r>
              <a:rPr lang="en-US" err="1"/>
              <a:t>Zenodo</a:t>
            </a:r>
            <a:r>
              <a:rPr lang="en-US"/>
              <a:t> or </a:t>
            </a:r>
            <a:r>
              <a:rPr lang="en-US" err="1"/>
              <a:t>Figshare</a:t>
            </a:r>
            <a:r>
              <a:rPr lang="en-US"/>
              <a:t> – they integrate with GitHub to make publishing your code easy.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A1559-0EF0-5ED1-892E-146AD6CFCCB4}"/>
              </a:ext>
            </a:extLst>
          </p:cNvPr>
          <p:cNvSpPr txBox="1"/>
          <p:nvPr/>
        </p:nvSpPr>
        <p:spPr>
          <a:xfrm>
            <a:off x="834958" y="6177064"/>
            <a:ext cx="111138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https://docs.github.com/en/repositories/archiving-a-github-repository/referencing-and-citing-content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https://info.figshare.com/user-guide/how-to-connect-figshare-with-your-github-account/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3761-6589-6B34-DA93-6DED26CB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1430-91A3-E1DA-1D08-A0E9143F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don't need to do everything at once</a:t>
            </a:r>
            <a:endParaRPr lang="en-US" dirty="0"/>
          </a:p>
          <a:p>
            <a:r>
              <a:rPr lang="en-US"/>
              <a:t>Try one out in the order we've covered them</a:t>
            </a:r>
            <a:endParaRPr lang="en-US" dirty="0"/>
          </a:p>
          <a:p>
            <a:r>
              <a:rPr lang="en-US"/>
              <a:t>Reproducibility is a journey, not a destination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24AE-4FA5-565D-89E3-978FEE1C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Why?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37D1-0616-6307-E4A6-34FEBC12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Most R users are not software developers</a:t>
            </a:r>
          </a:p>
          <a:p>
            <a:r>
              <a:rPr lang="en-US"/>
              <a:t>Opens up popular ways to collaborate on research projects</a:t>
            </a:r>
          </a:p>
          <a:p>
            <a:r>
              <a:rPr lang="en-US"/>
              <a:t>Gives you skills that are in demand</a:t>
            </a:r>
          </a:p>
          <a:p>
            <a:r>
              <a:rPr lang="en-US"/>
              <a:t>Allows recognition and citing of additional research outputs</a:t>
            </a:r>
          </a:p>
          <a:p>
            <a:r>
              <a:rPr lang="en-US"/>
              <a:t>Make using R more fun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7BAF-0764-7E99-FB9D-AD3A2CF4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70E47-AAD3-DB42-8BA6-E27060339111}"/>
              </a:ext>
            </a:extLst>
          </p:cNvPr>
          <p:cNvSpPr txBox="1"/>
          <p:nvPr/>
        </p:nvSpPr>
        <p:spPr>
          <a:xfrm>
            <a:off x="710293" y="1859731"/>
            <a:ext cx="112098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setwd</a:t>
            </a:r>
            <a:r>
              <a:rPr lang="en-US" dirty="0">
                <a:latin typeface="Courier New"/>
                <a:cs typeface="Courier New"/>
              </a:rPr>
              <a:t>("Users/tjoh144/Documents/</a:t>
            </a:r>
            <a:r>
              <a:rPr lang="en-US" dirty="0" err="1">
                <a:latin typeface="Courier New"/>
                <a:cs typeface="Courier New"/>
              </a:rPr>
              <a:t>project_folder</a:t>
            </a:r>
            <a:r>
              <a:rPr lang="en-US" dirty="0">
                <a:latin typeface="Courier New"/>
                <a:cs typeface="Courier New"/>
              </a:rPr>
              <a:t>")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16D62-FE07-3AD4-D5FE-9E8DB6B5F6CD}"/>
              </a:ext>
            </a:extLst>
          </p:cNvPr>
          <p:cNvSpPr txBox="1"/>
          <p:nvPr/>
        </p:nvSpPr>
        <p:spPr>
          <a:xfrm>
            <a:off x="710293" y="2994264"/>
            <a:ext cx="117968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data &lt;- </a:t>
            </a:r>
            <a:r>
              <a:rPr lang="en-US" dirty="0" err="1">
                <a:latin typeface="Courier New"/>
                <a:cs typeface="Courier New"/>
              </a:rPr>
              <a:t>read_csv</a:t>
            </a:r>
            <a:r>
              <a:rPr lang="en-US" dirty="0">
                <a:latin typeface="Courier New"/>
                <a:cs typeface="Courier New"/>
              </a:rPr>
              <a:t>("Users/tjoh144/Documents/</a:t>
            </a:r>
            <a:r>
              <a:rPr lang="en-US" dirty="0" err="1">
                <a:latin typeface="Courier New"/>
                <a:cs typeface="Courier New"/>
              </a:rPr>
              <a:t>project_folder</a:t>
            </a:r>
            <a:r>
              <a:rPr lang="en-US" dirty="0">
                <a:latin typeface="Courier New"/>
                <a:cs typeface="Courier New"/>
              </a:rPr>
              <a:t>/data/experiment1.csv</a:t>
            </a:r>
            <a:r>
              <a:rPr lang="en-US" sz="22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2A546-EDEA-5249-9B84-4E8B0F58A44C}"/>
              </a:ext>
            </a:extLst>
          </p:cNvPr>
          <p:cNvSpPr txBox="1"/>
          <p:nvPr/>
        </p:nvSpPr>
        <p:spPr>
          <a:xfrm>
            <a:off x="710293" y="4405375"/>
            <a:ext cx="112098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write.csv(data, "Users/tjoh144/Documents/</a:t>
            </a:r>
            <a:r>
              <a:rPr lang="en-US" dirty="0" err="1">
                <a:latin typeface="Courier New"/>
                <a:cs typeface="Courier New"/>
              </a:rPr>
              <a:t>project_folder</a:t>
            </a:r>
            <a:r>
              <a:rPr lang="en-US" dirty="0">
                <a:latin typeface="Courier New"/>
                <a:cs typeface="Courier New"/>
              </a:rPr>
              <a:t>/data/processed_data.csv)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F2A06-1F3F-DD08-D7A3-1AD1AE8D6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6E0A-AB84-6AEA-F48C-C96F805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92F4C8-486B-0762-4C82-CB32B708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2B1D95-60D3-580E-E563-0A006FC2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17" y="2063750"/>
            <a:ext cx="5076976" cy="3381223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4180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8AA7-C36D-1359-FE99-880B92C5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22C1-8C43-E2F6-6FD5-31E0E12D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11A79-B18E-9B12-3544-4656E907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54B429-BA62-A696-3AC8-16393F39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17" y="2063750"/>
            <a:ext cx="5076976" cy="3381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416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013C-7067-4A9C-2040-2CEDD9504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5533-A8A5-C8D7-68E6-0E42F2E4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D5A43A-FE28-6EBD-641D-7C0CB8D0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 descr="A computer screen shot of a computer program&#10;&#10;AI-generated content may be incorrect.">
            <a:extLst>
              <a:ext uri="{FF2B5EF4-FFF2-40B4-BE49-F238E27FC236}">
                <a16:creationId xmlns:a16="http://schemas.microsoft.com/office/drawing/2014/main" id="{5A7B1B70-C964-7043-EDAE-DA0AAA5A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26" y="1822601"/>
            <a:ext cx="5078619" cy="38659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A5AD4-1566-58BE-76C1-38F8EFC69E4E}"/>
              </a:ext>
            </a:extLst>
          </p:cNvPr>
          <p:cNvSpPr txBox="1"/>
          <p:nvPr/>
        </p:nvSpPr>
        <p:spPr>
          <a:xfrm>
            <a:off x="6647542" y="1821543"/>
            <a:ext cx="502194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Keep all the files in a project together in one directory.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Set your working directory automatically so you no longer need to write a full path.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Allow you to package the entire directory and send to a colleague (or collaborate using version control).</a:t>
            </a:r>
          </a:p>
        </p:txBody>
      </p:sp>
    </p:spTree>
    <p:extLst>
      <p:ext uri="{BB962C8B-B14F-4D97-AF65-F5344CB8AC3E}">
        <p14:creationId xmlns:p14="http://schemas.microsoft.com/office/powerpoint/2010/main" val="356561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BE6C6-5F81-1F26-274F-B89A9841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526F-0C72-297B-89C7-25C13153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9FF5CA-709E-8048-480F-F1F792E2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834816-9F57-F4A0-3223-15202791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7" y="1452909"/>
            <a:ext cx="3537858" cy="2134054"/>
          </a:xfrm>
          <a:prstGeom prst="rect">
            <a:avLst/>
          </a:prstGeom>
        </p:spPr>
      </p:pic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71E0E51-91A6-DF00-B709-64A62013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41" y="1825293"/>
            <a:ext cx="4418693" cy="3178175"/>
          </a:xfrm>
          <a:prstGeom prst="rect">
            <a:avLst/>
          </a:prstGeom>
        </p:spPr>
      </p:pic>
      <p:pic>
        <p:nvPicPr>
          <p:cNvPr id="7" name="Picture 6" descr="A screenshot of a project&#10;&#10;AI-generated content may be incorrect.">
            <a:extLst>
              <a:ext uri="{FF2B5EF4-FFF2-40B4-BE49-F238E27FC236}">
                <a16:creationId xmlns:a16="http://schemas.microsoft.com/office/drawing/2014/main" id="{48CF2E40-6495-B810-4EC4-4460E3E4D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77" y="2215657"/>
            <a:ext cx="4989739" cy="3581854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4F84ED-770B-EDE8-C5F9-9BEA89191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07" y="2667587"/>
            <a:ext cx="5386615" cy="3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BFE9-6EB1-9F87-A0CC-BD1324ED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60A5-CD7B-45A2-2FAA-4C19B0FC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E68C9-3333-BD1F-1251-B5AE62F5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28" y="1825625"/>
            <a:ext cx="54065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93ED05-4937-A75A-4328-BBC8293F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692501"/>
            <a:ext cx="5819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5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AC3CF64161429D7E4638AB47060D" ma:contentTypeVersion="20" ma:contentTypeDescription="Create a new document." ma:contentTypeScope="" ma:versionID="f186796ccb901b9f3dfa7f430b7a480b">
  <xsd:schema xmlns:xsd="http://www.w3.org/2001/XMLSchema" xmlns:xs="http://www.w3.org/2001/XMLSchema" xmlns:p="http://schemas.microsoft.com/office/2006/metadata/properties" xmlns:ns2="9ae8d21e-9f0b-4f8c-af18-737431b916ac" xmlns:ns3="2b020a29-aecd-476b-8002-043cdcfcec60" xmlns:ns4="d800a5cf-5799-495b-9b49-f15f7ad25ed9" targetNamespace="http://schemas.microsoft.com/office/2006/metadata/properties" ma:root="true" ma:fieldsID="f9a7003638140f00dc3babc4635a056a" ns2:_="" ns3:_="" ns4:_="">
    <xsd:import namespace="9ae8d21e-9f0b-4f8c-af18-737431b916ac"/>
    <xsd:import namespace="2b020a29-aecd-476b-8002-043cdcfcec60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8d21e-9f0b-4f8c-af18-737431b9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Year" ma:index="27" nillable="true" ma:displayName="Year" ma:format="Dropdown" ma:internalName="Year">
      <xsd:simpleType>
        <xsd:restriction base="dms:Choice">
          <xsd:enumeration value="2020-earlier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0a29-aecd-476b-8002-043cdcfce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ff0129-bcfc-4403-aedf-b1a835cee450}" ma:internalName="TaxCatchAll" ma:showField="CatchAllData" ma:web="2b020a29-aecd-476b-8002-043cdcfc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9ae8d21e-9f0b-4f8c-af18-737431b916ac" xsi:nil="true"/>
    <lcf76f155ced4ddcb4097134ff3c332f xmlns="9ae8d21e-9f0b-4f8c-af18-737431b916ac">
      <Terms xmlns="http://schemas.microsoft.com/office/infopath/2007/PartnerControls"/>
    </lcf76f155ced4ddcb4097134ff3c332f>
    <TaxCatchAll xmlns="d800a5cf-5799-495b-9b49-f15f7ad25ed9" xsi:nil="true"/>
  </documentManagement>
</p:properties>
</file>

<file path=customXml/itemProps1.xml><?xml version="1.0" encoding="utf-8"?>
<ds:datastoreItem xmlns:ds="http://schemas.openxmlformats.org/officeDocument/2006/customXml" ds:itemID="{2ABA884B-39F3-4069-8AA1-6CCBEFE8A9BF}">
  <ds:schemaRefs>
    <ds:schemaRef ds:uri="2b020a29-aecd-476b-8002-043cdcfcec60"/>
    <ds:schemaRef ds:uri="9ae8d21e-9f0b-4f8c-af18-737431b916ac"/>
    <ds:schemaRef ds:uri="d800a5cf-5799-495b-9b49-f15f7ad25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3299FA-3837-4C6D-B17B-068C9BC5D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E3E2F-CD2B-426B-8404-7EFBEE37EF53}">
  <ds:schemaRefs>
    <ds:schemaRef ds:uri="9ae8d21e-9f0b-4f8c-af18-737431b916ac"/>
    <ds:schemaRef ds:uri="d800a5cf-5799-495b-9b49-f15f7ad25ed9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b75eb9d1-7479-4f8a-9240-cc5b19dbbc64}" enabled="1" method="Standard" siteId="{d1b36e95-0d50-42e9-958f-b63fa906bea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Today:</vt:lpstr>
      <vt:lpstr>Why?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Version Control</vt:lpstr>
      <vt:lpstr>Version Control</vt:lpstr>
      <vt:lpstr>Version Control - Git</vt:lpstr>
      <vt:lpstr>Version Control - Github</vt:lpstr>
      <vt:lpstr>Version Control – Git &amp; Github</vt:lpstr>
      <vt:lpstr>Version Control – Git &amp; Github</vt:lpstr>
      <vt:lpstr>Version Control – Git &amp; Github</vt:lpstr>
      <vt:lpstr>Functions</vt:lpstr>
      <vt:lpstr>Functions</vt:lpstr>
      <vt:lpstr>Example: Convert F to C</vt:lpstr>
      <vt:lpstr>Functions</vt:lpstr>
      <vt:lpstr>Functions</vt:lpstr>
      <vt:lpstr>Dependencies</vt:lpstr>
      <vt:lpstr>renv</vt:lpstr>
      <vt:lpstr>renv</vt:lpstr>
      <vt:lpstr>renv</vt:lpstr>
      <vt:lpstr>Publishing Code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82</cp:revision>
  <dcterms:created xsi:type="dcterms:W3CDTF">2026-06-01T21:10:25Z</dcterms:created>
  <dcterms:modified xsi:type="dcterms:W3CDTF">2026-06-28T22:58:40Z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0x01010045B3AC3CF64161429D7E4638AB47060D</vt:lpwstr>
  </property>
  <property fmtid="{D5CDD505-2E9C-101B-9397-08002B2CF9AE}" pid="3" name="MediaServiceImageTags">
    <vt:lpwstr/>
  </property>
</Properties>
</file>