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62" r:id="rId5"/>
    <p:sldId id="263" r:id="rId6"/>
    <p:sldId id="264" r:id="rId7"/>
    <p:sldId id="265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B28613-9E17-7998-2FA9-5F4A47407525}" v="12" dt="2026-03-02T19:58:39.9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56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B6B97-3792-4950-8EAF-F2B0CA245E3C}" type="datetimeFigureOut">
              <a:rPr lang="en-NZ" smtClean="0"/>
              <a:t>1/07/2026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26C7BB-696E-4B25-A1E1-55C882F5DF9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46066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Powerpoint</a:t>
            </a:r>
            <a:r>
              <a:rPr lang="en-GB" dirty="0"/>
              <a:t> visual abstract template created by Dr Amanda Charlton, FRCPA.  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26C7BB-696E-4B25-A1E1-55C882F5DF92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72654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AF720-E014-4A9A-82F0-25E1F68160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AB0A6C-ED12-4209-8DA5-FDFB2CD401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F509-F06D-479C-A66A-A26CB520F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2F0C-D377-414A-8046-21AAB7D00327}" type="datetimeFigureOut">
              <a:rPr lang="en-NZ" smtClean="0"/>
              <a:t>1/07/2026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75087-8C46-4331-8504-C288AD28B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190785-FE31-4E69-9642-2C1FCC8E3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EEA3-7F46-4C50-9954-605F820788D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71379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8AD16-BF02-4442-B2AF-2918B978D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966F1-058F-47E2-85FA-9F98E4189E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CD0A4B-2CFA-476A-9EB3-44A583672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2F0C-D377-414A-8046-21AAB7D00327}" type="datetimeFigureOut">
              <a:rPr lang="en-NZ" smtClean="0"/>
              <a:t>1/07/2026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55DFB4-E287-4074-B765-6C6981D1B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9A7CCC-DA96-4A38-8650-0FEB3EE9F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EEA3-7F46-4C50-9954-605F820788D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901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9205D-437C-44B6-846B-619F858A2C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76C51E-ECA0-4E31-B2C7-F08974BDC2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E9DAE-DF8D-4D31-AE88-12A8F9334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2F0C-D377-414A-8046-21AAB7D00327}" type="datetimeFigureOut">
              <a:rPr lang="en-NZ" smtClean="0"/>
              <a:t>1/07/2026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D4627-B25D-4D82-8E81-CACEC2EAA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7D768E-FC22-43AB-8A56-9DE151C3B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EEA3-7F46-4C50-9954-605F820788D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7497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D101C-66CF-48C5-9BED-CD622E678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FC999-13AC-418F-ABC7-7E1735598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4D027-7D4C-4508-910B-31F89CF22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2F0C-D377-414A-8046-21AAB7D00327}" type="datetimeFigureOut">
              <a:rPr lang="en-NZ" smtClean="0"/>
              <a:t>1/07/2026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D59EA-7A10-45F4-9E1E-4C339132C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D4962-6A4A-4855-A9B7-8AB0FCFD6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EEA3-7F46-4C50-9954-605F820788D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50080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866B4-C01E-4373-B9D4-050DC6A31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A18161-AE58-4404-90E3-BFE1AC1AE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4CD72-8640-4FBC-97C6-6E0918AD4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2F0C-D377-414A-8046-21AAB7D00327}" type="datetimeFigureOut">
              <a:rPr lang="en-NZ" smtClean="0"/>
              <a:t>1/07/2026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C155B0-3594-47B1-844D-6C58870BE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3B34E-8604-4395-AE41-82ED8B999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EEA3-7F46-4C50-9954-605F820788D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08409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C7CA7-FC1E-4C98-B32B-F6B9BB0EE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B3D39-2B8B-4CDB-A6E0-8FC9E7CC2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4766A4-61C8-405E-956E-338915D927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C45C95-5601-4AC1-B195-975381756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2F0C-D377-414A-8046-21AAB7D00327}" type="datetimeFigureOut">
              <a:rPr lang="en-NZ" smtClean="0"/>
              <a:t>1/07/2026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344E3D-9B46-4854-8CFA-23AF22B23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BF4A5-614B-48B0-BE1A-F31A68EE5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EEA3-7F46-4C50-9954-605F820788D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08042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6F0BB-48EC-45E8-8552-17F3588D3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0865A-DC47-4AAF-8671-34CCDE35D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44EB0A-91DD-4AB8-B571-C9E74E46D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DE30BA-0F45-4982-82E0-F15200BFCC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756A41-3DF4-4157-A871-B891E908B2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A161CE-6A27-4DF9-9ABD-95E1B66F9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2F0C-D377-414A-8046-21AAB7D00327}" type="datetimeFigureOut">
              <a:rPr lang="en-NZ" smtClean="0"/>
              <a:t>1/07/2026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2133C8-F008-4D2B-9BB9-B4EB197A3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C6E282-111C-428B-A7D7-A02A4E2F9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EEA3-7F46-4C50-9954-605F820788D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29616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B9CF2-AFC7-4261-A37D-72BF35737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1B5525-07F2-40EF-A13B-6E555506B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2F0C-D377-414A-8046-21AAB7D00327}" type="datetimeFigureOut">
              <a:rPr lang="en-NZ" smtClean="0"/>
              <a:t>1/07/2026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E28B8C-80E7-418F-8479-D399B22F4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995F22-BCA2-4833-9753-86557D1EB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EEA3-7F46-4C50-9954-605F820788D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09422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89B74E-2101-456C-9B7C-90BE5F97F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2F0C-D377-414A-8046-21AAB7D00327}" type="datetimeFigureOut">
              <a:rPr lang="en-NZ" smtClean="0"/>
              <a:t>1/07/2026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B237B6-7887-4DC1-B843-C51A647BC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CD2D77-3234-43AF-8E6E-4EC9534F8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EEA3-7F46-4C50-9954-605F820788D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2921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E4AE9-3DA0-4248-9C0C-0C36C93BE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BB24A-D721-44C3-8EB6-3E25CB5E8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EDFC9E-0B62-47FA-BE2B-0560E74B2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162B8B-703B-4B9C-9418-7F0C7D711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2F0C-D377-414A-8046-21AAB7D00327}" type="datetimeFigureOut">
              <a:rPr lang="en-NZ" smtClean="0"/>
              <a:t>1/07/2026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D0174C-E066-4178-B40C-265A67E0F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283FB5-1298-4D29-96ED-8279200ED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EEA3-7F46-4C50-9954-605F820788D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44524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2BECA-CBE7-4802-A478-6027B901F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7B3D46-9E17-4805-86BC-0FE360F80E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73E809-9072-4B92-A89C-46B08BDCDE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D3A518-8BF6-4F38-8DB6-112391AD1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2F0C-D377-414A-8046-21AAB7D00327}" type="datetimeFigureOut">
              <a:rPr lang="en-NZ" smtClean="0"/>
              <a:t>1/07/2026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AE9528-DC6A-490A-9B0B-3A6E1D01F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291E90-0E98-496D-BCC3-F42F5230D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CEEA3-7F46-4C50-9954-605F820788D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9150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C6F476-22FB-41F8-92BC-2B5561C77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15968C-60C2-4482-89F0-800B09D7A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3F5C7F-2DF0-4784-ABCA-79DB3CFC37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F2F0C-D377-414A-8046-21AAB7D00327}" type="datetimeFigureOut">
              <a:rPr lang="en-NZ" smtClean="0"/>
              <a:t>1/07/2026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AD451-3353-430A-8A8D-3286320268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FB66CB-4FE7-4A40-8D82-72ED8F30D0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CEEA3-7F46-4C50-9954-605F820788D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88431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F3FFE4A-F1F8-4FC4-833D-1BE89D8ED60B}"/>
              </a:ext>
            </a:extLst>
          </p:cNvPr>
          <p:cNvSpPr/>
          <p:nvPr/>
        </p:nvSpPr>
        <p:spPr>
          <a:xfrm>
            <a:off x="19105" y="1294864"/>
            <a:ext cx="12192000" cy="426444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800"/>
              <a:t>3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777648-E034-4413-84C3-A55AE9363A88}"/>
              </a:ext>
            </a:extLst>
          </p:cNvPr>
          <p:cNvSpPr/>
          <p:nvPr/>
        </p:nvSpPr>
        <p:spPr>
          <a:xfrm>
            <a:off x="3995927" y="1296780"/>
            <a:ext cx="4265265" cy="42644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D93711C-3956-46BC-AF2E-872F61F0822F}"/>
              </a:ext>
            </a:extLst>
          </p:cNvPr>
          <p:cNvSpPr txBox="1"/>
          <p:nvPr/>
        </p:nvSpPr>
        <p:spPr>
          <a:xfrm>
            <a:off x="397186" y="-23193"/>
            <a:ext cx="110500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/>
              <a:t>Title or research question in  15 words maximum including 1-4 key words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F0A0585-1CCE-4533-8E32-1316ED06F9B3}"/>
              </a:ext>
            </a:extLst>
          </p:cNvPr>
          <p:cNvSpPr txBox="1"/>
          <p:nvPr/>
        </p:nvSpPr>
        <p:spPr>
          <a:xfrm>
            <a:off x="397186" y="5898477"/>
            <a:ext cx="87787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000"/>
              <a:t>Visual abstract created by your name and date</a:t>
            </a:r>
          </a:p>
          <a:p>
            <a:r>
              <a:rPr lang="en-NZ" sz="2000"/>
              <a:t>Reference and hyperlink to DOI</a:t>
            </a:r>
          </a:p>
        </p:txBody>
      </p:sp>
      <p:pic>
        <p:nvPicPr>
          <p:cNvPr id="15" name="Graphic 14" descr="Rubber duck with solid fill">
            <a:extLst>
              <a:ext uri="{FF2B5EF4-FFF2-40B4-BE49-F238E27FC236}">
                <a16:creationId xmlns:a16="http://schemas.microsoft.com/office/drawing/2014/main" id="{2612CAB6-BE2C-5C92-91B5-C0854BBDEE7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1605" y="1541678"/>
            <a:ext cx="1885406" cy="1885406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0F98494-7D4B-E32C-8BC1-99A5B65DF197}"/>
              </a:ext>
            </a:extLst>
          </p:cNvPr>
          <p:cNvSpPr txBox="1"/>
          <p:nvPr/>
        </p:nvSpPr>
        <p:spPr>
          <a:xfrm>
            <a:off x="4428955" y="3642973"/>
            <a:ext cx="3295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/>
              <a:t>Main point 2 in  15 words or less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E75EC38-3608-57BC-74DC-A5437511E9F5}"/>
              </a:ext>
            </a:extLst>
          </p:cNvPr>
          <p:cNvSpPr txBox="1"/>
          <p:nvPr/>
        </p:nvSpPr>
        <p:spPr>
          <a:xfrm>
            <a:off x="596720" y="3716531"/>
            <a:ext cx="3295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/>
              <a:t>Main point 1 in  15 words or less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8133BA1-7194-F551-0064-09E4FD609A23}"/>
              </a:ext>
            </a:extLst>
          </p:cNvPr>
          <p:cNvSpPr txBox="1"/>
          <p:nvPr/>
        </p:nvSpPr>
        <p:spPr>
          <a:xfrm>
            <a:off x="8877015" y="3716530"/>
            <a:ext cx="3295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/>
              <a:t>Main point 3 in  15 words or less</a:t>
            </a:r>
          </a:p>
        </p:txBody>
      </p:sp>
      <p:pic>
        <p:nvPicPr>
          <p:cNvPr id="25" name="Graphic 24" descr="Cooked turkey with solid fill">
            <a:extLst>
              <a:ext uri="{FF2B5EF4-FFF2-40B4-BE49-F238E27FC236}">
                <a16:creationId xmlns:a16="http://schemas.microsoft.com/office/drawing/2014/main" id="{5D501A65-C673-8228-BE29-89355A30A0E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28314" y="1740111"/>
            <a:ext cx="1752081" cy="1752081"/>
          </a:xfrm>
          <a:prstGeom prst="rect">
            <a:avLst/>
          </a:prstGeom>
        </p:spPr>
      </p:pic>
      <p:pic>
        <p:nvPicPr>
          <p:cNvPr id="29" name="Graphic 28" descr="Quill with solid fill">
            <a:extLst>
              <a:ext uri="{FF2B5EF4-FFF2-40B4-BE49-F238E27FC236}">
                <a16:creationId xmlns:a16="http://schemas.microsoft.com/office/drawing/2014/main" id="{4CF3FF8A-D779-FF31-578B-8BE356E0DAE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90359" y="1740111"/>
            <a:ext cx="1676400" cy="16764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9B8ABD7-2236-ABB6-1A75-827B41FB87BF}"/>
              </a:ext>
            </a:extLst>
          </p:cNvPr>
          <p:cNvSpPr/>
          <p:nvPr/>
        </p:nvSpPr>
        <p:spPr>
          <a:xfrm>
            <a:off x="0" y="4817660"/>
            <a:ext cx="12172895" cy="74164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270240-62A6-FF4C-AC4B-1799C7C7299A}"/>
              </a:ext>
            </a:extLst>
          </p:cNvPr>
          <p:cNvSpPr txBox="1"/>
          <p:nvPr/>
        </p:nvSpPr>
        <p:spPr>
          <a:xfrm>
            <a:off x="502327" y="4992102"/>
            <a:ext cx="8568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/>
              <a:t>Conclusion or takeaway point 15 words or less</a:t>
            </a:r>
          </a:p>
        </p:txBody>
      </p:sp>
      <p:pic>
        <p:nvPicPr>
          <p:cNvPr id="10" name="Picture 9" descr="A grey and black sign with a person in a circle&#10;&#10;Description automatically generated">
            <a:extLst>
              <a:ext uri="{FF2B5EF4-FFF2-40B4-BE49-F238E27FC236}">
                <a16:creationId xmlns:a16="http://schemas.microsoft.com/office/drawing/2014/main" id="{42E34528-25A2-26A3-DD44-54D688C90D1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553" y="633155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817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F3FFE4A-F1F8-4FC4-833D-1BE89D8ED60B}"/>
              </a:ext>
            </a:extLst>
          </p:cNvPr>
          <p:cNvSpPr/>
          <p:nvPr/>
        </p:nvSpPr>
        <p:spPr>
          <a:xfrm>
            <a:off x="19105" y="1294864"/>
            <a:ext cx="12192000" cy="426444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800"/>
              <a:t>3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777648-E034-4413-84C3-A55AE9363A88}"/>
              </a:ext>
            </a:extLst>
          </p:cNvPr>
          <p:cNvSpPr/>
          <p:nvPr/>
        </p:nvSpPr>
        <p:spPr>
          <a:xfrm>
            <a:off x="3995927" y="1296780"/>
            <a:ext cx="4265265" cy="42644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D93711C-3956-46BC-AF2E-872F61F0822F}"/>
              </a:ext>
            </a:extLst>
          </p:cNvPr>
          <p:cNvSpPr txBox="1"/>
          <p:nvPr/>
        </p:nvSpPr>
        <p:spPr>
          <a:xfrm>
            <a:off x="397186" y="-23193"/>
            <a:ext cx="110500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/>
              <a:t>Title or research question in  15 words maximum including 1-4 key words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F0A0585-1CCE-4533-8E32-1316ED06F9B3}"/>
              </a:ext>
            </a:extLst>
          </p:cNvPr>
          <p:cNvSpPr txBox="1"/>
          <p:nvPr/>
        </p:nvSpPr>
        <p:spPr>
          <a:xfrm>
            <a:off x="397186" y="5898477"/>
            <a:ext cx="87787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000"/>
              <a:t>Visual abstract created by your name and date</a:t>
            </a:r>
          </a:p>
          <a:p>
            <a:r>
              <a:rPr lang="en-NZ" sz="2000"/>
              <a:t>Reference and hyperlink to DOI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0F98494-7D4B-E32C-8BC1-99A5B65DF197}"/>
              </a:ext>
            </a:extLst>
          </p:cNvPr>
          <p:cNvSpPr txBox="1"/>
          <p:nvPr/>
        </p:nvSpPr>
        <p:spPr>
          <a:xfrm>
            <a:off x="4428955" y="3642973"/>
            <a:ext cx="3295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/>
              <a:t>Main point 2 in  15 words or less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E75EC38-3608-57BC-74DC-A5437511E9F5}"/>
              </a:ext>
            </a:extLst>
          </p:cNvPr>
          <p:cNvSpPr txBox="1"/>
          <p:nvPr/>
        </p:nvSpPr>
        <p:spPr>
          <a:xfrm>
            <a:off x="596720" y="3716531"/>
            <a:ext cx="3295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/>
              <a:t>Main point 1 in  15 words or less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8133BA1-7194-F551-0064-09E4FD609A23}"/>
              </a:ext>
            </a:extLst>
          </p:cNvPr>
          <p:cNvSpPr txBox="1"/>
          <p:nvPr/>
        </p:nvSpPr>
        <p:spPr>
          <a:xfrm>
            <a:off x="8877015" y="3716530"/>
            <a:ext cx="3295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/>
              <a:t>Main point 3 in  15 words or less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B8ABD7-2236-ABB6-1A75-827B41FB87BF}"/>
              </a:ext>
            </a:extLst>
          </p:cNvPr>
          <p:cNvSpPr/>
          <p:nvPr/>
        </p:nvSpPr>
        <p:spPr>
          <a:xfrm>
            <a:off x="0" y="4817660"/>
            <a:ext cx="12172895" cy="74164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270240-62A6-FF4C-AC4B-1799C7C7299A}"/>
              </a:ext>
            </a:extLst>
          </p:cNvPr>
          <p:cNvSpPr txBox="1"/>
          <p:nvPr/>
        </p:nvSpPr>
        <p:spPr>
          <a:xfrm>
            <a:off x="502327" y="4992102"/>
            <a:ext cx="8568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/>
              <a:t>Conclusion or takeaway point 15 words or less</a:t>
            </a:r>
          </a:p>
        </p:txBody>
      </p:sp>
      <p:pic>
        <p:nvPicPr>
          <p:cNvPr id="5" name="Picture 4" descr="A grey and black sign with a person in a circle&#10;&#10;Description automatically generated">
            <a:extLst>
              <a:ext uri="{FF2B5EF4-FFF2-40B4-BE49-F238E27FC236}">
                <a16:creationId xmlns:a16="http://schemas.microsoft.com/office/drawing/2014/main" id="{43E5135D-992D-231C-C9E5-52410170FC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553" y="633155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511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CF932-0105-9AF9-1778-A0EE0B29A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F93EC3C-E408-4CAE-CB41-0A84D927C594}"/>
              </a:ext>
            </a:extLst>
          </p:cNvPr>
          <p:cNvSpPr/>
          <p:nvPr/>
        </p:nvSpPr>
        <p:spPr>
          <a:xfrm>
            <a:off x="19105" y="1294864"/>
            <a:ext cx="12192000" cy="426444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800"/>
              <a:t>3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58DA28-495F-AAB5-0CB9-60FDE39B565C}"/>
              </a:ext>
            </a:extLst>
          </p:cNvPr>
          <p:cNvSpPr/>
          <p:nvPr/>
        </p:nvSpPr>
        <p:spPr>
          <a:xfrm>
            <a:off x="3995927" y="1296780"/>
            <a:ext cx="4265265" cy="42644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08A6EB0-F9BF-30FB-B307-E9C8EEFF3C69}"/>
              </a:ext>
            </a:extLst>
          </p:cNvPr>
          <p:cNvSpPr txBox="1"/>
          <p:nvPr/>
        </p:nvSpPr>
        <p:spPr>
          <a:xfrm>
            <a:off x="292043" y="5891975"/>
            <a:ext cx="87787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000" dirty="0"/>
              <a:t>Visual abstract created by</a:t>
            </a:r>
          </a:p>
          <a:p>
            <a:r>
              <a:rPr lang="en-NZ" sz="2000" dirty="0"/>
              <a:t>Reference and hyperlink to DOI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0CA5B6D-93DC-2045-1597-629D71ECA28E}"/>
              </a:ext>
            </a:extLst>
          </p:cNvPr>
          <p:cNvSpPr/>
          <p:nvPr/>
        </p:nvSpPr>
        <p:spPr>
          <a:xfrm>
            <a:off x="0" y="4817660"/>
            <a:ext cx="12172895" cy="74164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5" name="Picture 4" descr="A grey and black sign with a person in a circle&#10;&#10;Description automatically generated">
            <a:extLst>
              <a:ext uri="{FF2B5EF4-FFF2-40B4-BE49-F238E27FC236}">
                <a16:creationId xmlns:a16="http://schemas.microsoft.com/office/drawing/2014/main" id="{5D33F548-DECE-CBD6-4D8C-5CF894E910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553" y="633155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680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177D4C-67AB-4C28-8539-EFDBA8422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CF39DD8-60BA-69FA-07AA-84D7F2DDEEC2}"/>
              </a:ext>
            </a:extLst>
          </p:cNvPr>
          <p:cNvSpPr/>
          <p:nvPr/>
        </p:nvSpPr>
        <p:spPr>
          <a:xfrm>
            <a:off x="19105" y="1294864"/>
            <a:ext cx="12192000" cy="42644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800"/>
              <a:t>3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9004AB-6BB1-2647-F2D9-4504E4CCDB07}"/>
              </a:ext>
            </a:extLst>
          </p:cNvPr>
          <p:cNvSpPr/>
          <p:nvPr/>
        </p:nvSpPr>
        <p:spPr>
          <a:xfrm>
            <a:off x="3995927" y="1296780"/>
            <a:ext cx="4265265" cy="42644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EDEE1CC-638C-AECE-F5A9-67C7C681905B}"/>
              </a:ext>
            </a:extLst>
          </p:cNvPr>
          <p:cNvSpPr txBox="1"/>
          <p:nvPr/>
        </p:nvSpPr>
        <p:spPr>
          <a:xfrm>
            <a:off x="292043" y="5891975"/>
            <a:ext cx="87787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000" dirty="0"/>
              <a:t>Visual abstract created by</a:t>
            </a:r>
          </a:p>
          <a:p>
            <a:r>
              <a:rPr lang="en-NZ" sz="2000" dirty="0"/>
              <a:t>Reference and hyperlink to DOI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6FFFF17-8C01-0203-F8CF-83D967AD84F8}"/>
              </a:ext>
            </a:extLst>
          </p:cNvPr>
          <p:cNvSpPr/>
          <p:nvPr/>
        </p:nvSpPr>
        <p:spPr>
          <a:xfrm>
            <a:off x="0" y="4827185"/>
            <a:ext cx="12172895" cy="7416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5" name="Picture 4" descr="A grey and black sign with a person in a circle&#10;&#10;Description automatically generated">
            <a:extLst>
              <a:ext uri="{FF2B5EF4-FFF2-40B4-BE49-F238E27FC236}">
                <a16:creationId xmlns:a16="http://schemas.microsoft.com/office/drawing/2014/main" id="{3A83FB1A-0964-29CB-C3F4-8329A0B14F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553" y="633155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553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2113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B3AC3CF64161429D7E4638AB47060D" ma:contentTypeVersion="20" ma:contentTypeDescription="Create a new document." ma:contentTypeScope="" ma:versionID="f186796ccb901b9f3dfa7f430b7a480b">
  <xsd:schema xmlns:xsd="http://www.w3.org/2001/XMLSchema" xmlns:xs="http://www.w3.org/2001/XMLSchema" xmlns:p="http://schemas.microsoft.com/office/2006/metadata/properties" xmlns:ns2="9ae8d21e-9f0b-4f8c-af18-737431b916ac" xmlns:ns3="2b020a29-aecd-476b-8002-043cdcfcec60" xmlns:ns4="d800a5cf-5799-495b-9b49-f15f7ad25ed9" targetNamespace="http://schemas.microsoft.com/office/2006/metadata/properties" ma:root="true" ma:fieldsID="f9a7003638140f00dc3babc4635a056a" ns2:_="" ns3:_="" ns4:_="">
    <xsd:import namespace="9ae8d21e-9f0b-4f8c-af18-737431b916ac"/>
    <xsd:import namespace="2b020a29-aecd-476b-8002-043cdcfcec60"/>
    <xsd:import namespace="d800a5cf-5799-495b-9b49-f15f7ad25e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Yea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e8d21e-9f0b-4f8c-af18-737431b916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5e9cd7a-283a-407b-9b45-84d2c2056e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Year" ma:index="27" nillable="true" ma:displayName="Year" ma:format="Dropdown" ma:internalName="Year">
      <xsd:simpleType>
        <xsd:restriction base="dms:Choice">
          <xsd:enumeration value="2020-earlier"/>
          <xsd:enumeration value="2021"/>
          <xsd:enumeration value="2022"/>
          <xsd:enumeration value="2023"/>
          <xsd:enumeration value="2024"/>
          <xsd:enumeration value="2025"/>
          <xsd:enumeration value="2026"/>
          <xsd:enumeration value="Oth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020a29-aecd-476b-8002-043cdcfcec6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00a5cf-5799-495b-9b49-f15f7ad25ed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4ff0129-bcfc-4403-aedf-b1a835cee450}" ma:internalName="TaxCatchAll" ma:showField="CatchAllData" ma:web="2b020a29-aecd-476b-8002-043cdcfcec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9ae8d21e-9f0b-4f8c-af18-737431b916ac" xsi:nil="true"/>
    <lcf76f155ced4ddcb4097134ff3c332f xmlns="9ae8d21e-9f0b-4f8c-af18-737431b916ac">
      <Terms xmlns="http://schemas.microsoft.com/office/infopath/2007/PartnerControls"/>
    </lcf76f155ced4ddcb4097134ff3c332f>
    <TaxCatchAll xmlns="d800a5cf-5799-495b-9b49-f15f7ad25ed9" xsi:nil="true"/>
  </documentManagement>
</p:properties>
</file>

<file path=customXml/itemProps1.xml><?xml version="1.0" encoding="utf-8"?>
<ds:datastoreItem xmlns:ds="http://schemas.openxmlformats.org/officeDocument/2006/customXml" ds:itemID="{47CAA24F-247A-47A5-8FF9-D7C94B194CCC}"/>
</file>

<file path=customXml/itemProps2.xml><?xml version="1.0" encoding="utf-8"?>
<ds:datastoreItem xmlns:ds="http://schemas.openxmlformats.org/officeDocument/2006/customXml" ds:itemID="{757D50B6-3DDB-4A98-B3A4-EA1674D624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5AE388-0C7F-40F5-98C1-60C0E2BC25B5}">
  <ds:schemaRefs>
    <ds:schemaRef ds:uri="http://schemas.microsoft.com/office/infopath/2007/PartnerControls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149</Words>
  <Application>Microsoft Office PowerPoint</Application>
  <PresentationFormat>Widescreen</PresentationFormat>
  <Paragraphs>24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Charlton (ADHB)</dc:creator>
  <cp:lastModifiedBy>Amanda Charlton</cp:lastModifiedBy>
  <cp:revision>282</cp:revision>
  <dcterms:created xsi:type="dcterms:W3CDTF">2022-11-04T02:25:49Z</dcterms:created>
  <dcterms:modified xsi:type="dcterms:W3CDTF">2026-06-30T19:45:50Z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0x01010045B3AC3CF64161429D7E4638AB47060D</vt:lpwstr>
  </property>
</Properties>
</file>